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Open Sauce Semi-Bold" charset="1" panose="00000700000000000000"/>
      <p:regular r:id="rId32"/>
    </p:embeddedFont>
    <p:embeddedFont>
      <p:font typeface="Open Sauce" charset="1" panose="00000500000000000000"/>
      <p:regular r:id="rId33"/>
    </p:embeddedFont>
    <p:embeddedFont>
      <p:font typeface="Open Sauce Bold" charset="1" panose="00000800000000000000"/>
      <p:regular r:id="rId34"/>
    </p:embeddedFont>
    <p:embeddedFont>
      <p:font typeface="Poppins Bold" charset="1" panose="00000800000000000000"/>
      <p:regular r:id="rId35"/>
    </p:embeddedFont>
    <p:embeddedFont>
      <p:font typeface="Balsamiq Sans Bold" charset="1" panose="02000603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jpeg" Type="http://schemas.openxmlformats.org/officeDocument/2006/relationships/image"/><Relationship Id="rId4"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4.png" Type="http://schemas.openxmlformats.org/officeDocument/2006/relationships/image"/><Relationship Id="rId4"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1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1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7.pn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1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7.pn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2.png" Type="http://schemas.openxmlformats.org/officeDocument/2006/relationships/image"/><Relationship Id="rId7" Target="../media/image1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png" Type="http://schemas.openxmlformats.org/officeDocument/2006/relationships/image"/><Relationship Id="rId14" Target="../media/image2.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33.png" Type="http://schemas.openxmlformats.org/officeDocument/2006/relationships/image"/><Relationship Id="rId4" Target="../media/image1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png" Type="http://schemas.openxmlformats.org/officeDocument/2006/relationships/image"/><Relationship Id="rId6" Target="../media/image1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3.png" Type="http://schemas.openxmlformats.org/officeDocument/2006/relationships/image"/><Relationship Id="rId7" Target="../media/image1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 Id="rId4"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16948" y="229485"/>
            <a:ext cx="17854104" cy="8400220"/>
            <a:chOff x="0" y="0"/>
            <a:chExt cx="2924524" cy="1375966"/>
          </a:xfrm>
        </p:grpSpPr>
        <p:sp>
          <p:nvSpPr>
            <p:cNvPr name="Freeform 3" id="3"/>
            <p:cNvSpPr/>
            <p:nvPr/>
          </p:nvSpPr>
          <p:spPr>
            <a:xfrm flipH="false" flipV="false" rot="0">
              <a:off x="0" y="0"/>
              <a:ext cx="2924525" cy="1375967"/>
            </a:xfrm>
            <a:custGeom>
              <a:avLst/>
              <a:gdLst/>
              <a:ahLst/>
              <a:cxnLst/>
              <a:rect r="r" b="b" t="t" l="l"/>
              <a:pathLst>
                <a:path h="1375967" w="2924525">
                  <a:moveTo>
                    <a:pt x="2800064" y="1375966"/>
                  </a:moveTo>
                  <a:lnTo>
                    <a:pt x="124460" y="1375966"/>
                  </a:lnTo>
                  <a:cubicBezTo>
                    <a:pt x="55880" y="1375966"/>
                    <a:pt x="0" y="1320086"/>
                    <a:pt x="0" y="1251506"/>
                  </a:cubicBezTo>
                  <a:lnTo>
                    <a:pt x="0" y="124460"/>
                  </a:lnTo>
                  <a:cubicBezTo>
                    <a:pt x="0" y="55880"/>
                    <a:pt x="55880" y="0"/>
                    <a:pt x="124460" y="0"/>
                  </a:cubicBezTo>
                  <a:lnTo>
                    <a:pt x="2800065" y="0"/>
                  </a:lnTo>
                  <a:cubicBezTo>
                    <a:pt x="2868644" y="0"/>
                    <a:pt x="2924525" y="55880"/>
                    <a:pt x="2924525" y="124460"/>
                  </a:cubicBezTo>
                  <a:lnTo>
                    <a:pt x="2924525" y="1251507"/>
                  </a:lnTo>
                  <a:cubicBezTo>
                    <a:pt x="2924525" y="1320086"/>
                    <a:pt x="2868644" y="1375967"/>
                    <a:pt x="2800065" y="1375967"/>
                  </a:cubicBezTo>
                  <a:close/>
                </a:path>
              </a:pathLst>
            </a:custGeom>
            <a:solidFill>
              <a:srgbClr val="1B1B1B"/>
            </a:solidFill>
          </p:spPr>
        </p:sp>
      </p:grpSp>
      <p:grpSp>
        <p:nvGrpSpPr>
          <p:cNvPr name="Group 4" id="4"/>
          <p:cNvGrpSpPr>
            <a:grpSpLocks noChangeAspect="true"/>
          </p:cNvGrpSpPr>
          <p:nvPr/>
        </p:nvGrpSpPr>
        <p:grpSpPr>
          <a:xfrm rot="0">
            <a:off x="10277072" y="1092628"/>
            <a:ext cx="5301217" cy="10773397"/>
            <a:chOff x="0" y="0"/>
            <a:chExt cx="5001260" cy="10163810"/>
          </a:xfrm>
        </p:grpSpPr>
        <p:sp>
          <p:nvSpPr>
            <p:cNvPr name="Freeform 5" id="5"/>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t="0" r="-45" b="0"/>
              </a:stretch>
            </a:blipFill>
          </p:spPr>
        </p:sp>
        <p:sp>
          <p:nvSpPr>
            <p:cNvPr name="Freeform 6" id="6"/>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121067" t="0" r="-63529" b="0"/>
              </a:stretch>
            </a:blipFill>
          </p:spPr>
        </p:sp>
      </p:grpSp>
      <p:sp>
        <p:nvSpPr>
          <p:cNvPr name="Freeform 7" id="7"/>
          <p:cNvSpPr/>
          <p:nvPr/>
        </p:nvSpPr>
        <p:spPr>
          <a:xfrm flipH="false" flipV="false" rot="0">
            <a:off x="544314" y="229485"/>
            <a:ext cx="11517185" cy="2408216"/>
          </a:xfrm>
          <a:custGeom>
            <a:avLst/>
            <a:gdLst/>
            <a:ahLst/>
            <a:cxnLst/>
            <a:rect r="r" b="b" t="t" l="l"/>
            <a:pathLst>
              <a:path h="2408216" w="11517185">
                <a:moveTo>
                  <a:pt x="0" y="0"/>
                </a:moveTo>
                <a:lnTo>
                  <a:pt x="11517185" y="0"/>
                </a:lnTo>
                <a:lnTo>
                  <a:pt x="11517185" y="2408216"/>
                </a:lnTo>
                <a:lnTo>
                  <a:pt x="0" y="2408216"/>
                </a:lnTo>
                <a:lnTo>
                  <a:pt x="0" y="0"/>
                </a:lnTo>
                <a:close/>
              </a:path>
            </a:pathLst>
          </a:custGeom>
          <a:blipFill>
            <a:blip r:embed="rId4"/>
            <a:stretch>
              <a:fillRect l="0" t="-297342" r="0" b="0"/>
            </a:stretch>
          </a:blipFill>
        </p:spPr>
      </p:sp>
      <p:grpSp>
        <p:nvGrpSpPr>
          <p:cNvPr name="Group 8" id="8"/>
          <p:cNvGrpSpPr/>
          <p:nvPr/>
        </p:nvGrpSpPr>
        <p:grpSpPr>
          <a:xfrm rot="0">
            <a:off x="17023934" y="9330827"/>
            <a:ext cx="470732" cy="239358"/>
            <a:chOff x="0" y="0"/>
            <a:chExt cx="627643" cy="319144"/>
          </a:xfrm>
        </p:grpSpPr>
        <p:grpSp>
          <p:nvGrpSpPr>
            <p:cNvPr name="Group 9" id="9"/>
            <p:cNvGrpSpPr/>
            <p:nvPr/>
          </p:nvGrpSpPr>
          <p:grpSpPr>
            <a:xfrm rot="0">
              <a:off x="0" y="0"/>
              <a:ext cx="627643" cy="319144"/>
              <a:chOff x="0" y="0"/>
              <a:chExt cx="3763941" cy="1913890"/>
            </a:xfrm>
          </p:grpSpPr>
          <p:sp>
            <p:nvSpPr>
              <p:cNvPr name="Freeform 10" id="10"/>
              <p:cNvSpPr/>
              <p:nvPr/>
            </p:nvSpPr>
            <p:spPr>
              <a:xfrm flipH="false" flipV="false" rot="0">
                <a:off x="0" y="0"/>
                <a:ext cx="3763941" cy="1913890"/>
              </a:xfrm>
              <a:custGeom>
                <a:avLst/>
                <a:gdLst/>
                <a:ahLst/>
                <a:cxnLst/>
                <a:rect r="r" b="b" t="t" l="l"/>
                <a:pathLst>
                  <a:path h="1913890" w="3763941">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name="Group 11" id="11"/>
            <p:cNvGrpSpPr/>
            <p:nvPr/>
          </p:nvGrpSpPr>
          <p:grpSpPr>
            <a:xfrm rot="0">
              <a:off x="313822" y="20591"/>
              <a:ext cx="277962" cy="27796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name="Group 13" id="13"/>
          <p:cNvGrpSpPr/>
          <p:nvPr/>
        </p:nvGrpSpPr>
        <p:grpSpPr>
          <a:xfrm rot="0">
            <a:off x="1028700" y="9209737"/>
            <a:ext cx="481538" cy="481538"/>
            <a:chOff x="0" y="0"/>
            <a:chExt cx="642051" cy="642051"/>
          </a:xfrm>
        </p:grpSpPr>
        <p:grpSp>
          <p:nvGrpSpPr>
            <p:cNvPr name="Group 14" id="14"/>
            <p:cNvGrpSpPr/>
            <p:nvPr/>
          </p:nvGrpSpPr>
          <p:grpSpPr>
            <a:xfrm rot="0">
              <a:off x="0" y="0"/>
              <a:ext cx="642051" cy="642051"/>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name="Freeform 16" id="16"/>
            <p:cNvSpPr/>
            <p:nvPr/>
          </p:nvSpPr>
          <p:spPr>
            <a:xfrm flipH="false" flipV="false" rot="0">
              <a:off x="175556" y="197377"/>
              <a:ext cx="290938" cy="247298"/>
            </a:xfrm>
            <a:custGeom>
              <a:avLst/>
              <a:gdLst/>
              <a:ahLst/>
              <a:cxnLst/>
              <a:rect r="r" b="b" t="t" l="l"/>
              <a:pathLst>
                <a:path h="247298" w="290938">
                  <a:moveTo>
                    <a:pt x="0" y="0"/>
                  </a:moveTo>
                  <a:lnTo>
                    <a:pt x="290939" y="0"/>
                  </a:lnTo>
                  <a:lnTo>
                    <a:pt x="290939" y="247297"/>
                  </a:lnTo>
                  <a:lnTo>
                    <a:pt x="0" y="2472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7" id="17"/>
          <p:cNvGrpSpPr/>
          <p:nvPr/>
        </p:nvGrpSpPr>
        <p:grpSpPr>
          <a:xfrm rot="0">
            <a:off x="1673644" y="9209737"/>
            <a:ext cx="481538" cy="481538"/>
            <a:chOff x="0" y="0"/>
            <a:chExt cx="642051" cy="642051"/>
          </a:xfrm>
        </p:grpSpPr>
        <p:grpSp>
          <p:nvGrpSpPr>
            <p:cNvPr name="Group 18" id="18"/>
            <p:cNvGrpSpPr/>
            <p:nvPr/>
          </p:nvGrpSpPr>
          <p:grpSpPr>
            <a:xfrm rot="0">
              <a:off x="0" y="0"/>
              <a:ext cx="642051" cy="642051"/>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name="Freeform 20" id="20"/>
            <p:cNvSpPr/>
            <p:nvPr/>
          </p:nvSpPr>
          <p:spPr>
            <a:xfrm flipH="false" flipV="false" rot="0">
              <a:off x="195802" y="197377"/>
              <a:ext cx="250447" cy="256988"/>
            </a:xfrm>
            <a:custGeom>
              <a:avLst/>
              <a:gdLst/>
              <a:ahLst/>
              <a:cxnLst/>
              <a:rect r="r" b="b" t="t" l="l"/>
              <a:pathLst>
                <a:path h="256988" w="250447">
                  <a:moveTo>
                    <a:pt x="0" y="0"/>
                  </a:moveTo>
                  <a:lnTo>
                    <a:pt x="250447" y="0"/>
                  </a:lnTo>
                  <a:lnTo>
                    <a:pt x="250447" y="256988"/>
                  </a:lnTo>
                  <a:lnTo>
                    <a:pt x="0" y="2569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21" id="21"/>
          <p:cNvGrpSpPr/>
          <p:nvPr/>
        </p:nvGrpSpPr>
        <p:grpSpPr>
          <a:xfrm rot="0">
            <a:off x="2318588" y="9209737"/>
            <a:ext cx="481538" cy="481538"/>
            <a:chOff x="0" y="0"/>
            <a:chExt cx="642051" cy="642051"/>
          </a:xfrm>
        </p:grpSpPr>
        <p:grpSp>
          <p:nvGrpSpPr>
            <p:cNvPr name="Group 22" id="22"/>
            <p:cNvGrpSpPr/>
            <p:nvPr/>
          </p:nvGrpSpPr>
          <p:grpSpPr>
            <a:xfrm rot="0">
              <a:off x="0" y="0"/>
              <a:ext cx="642051" cy="642051"/>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name="Freeform 24" id="24"/>
            <p:cNvSpPr/>
            <p:nvPr/>
          </p:nvSpPr>
          <p:spPr>
            <a:xfrm flipH="false" flipV="false" rot="0">
              <a:off x="205355" y="192503"/>
              <a:ext cx="231341" cy="257046"/>
            </a:xfrm>
            <a:custGeom>
              <a:avLst/>
              <a:gdLst/>
              <a:ahLst/>
              <a:cxnLst/>
              <a:rect r="r" b="b" t="t" l="l"/>
              <a:pathLst>
                <a:path h="257046" w="231341">
                  <a:moveTo>
                    <a:pt x="0" y="0"/>
                  </a:moveTo>
                  <a:lnTo>
                    <a:pt x="231341" y="0"/>
                  </a:lnTo>
                  <a:lnTo>
                    <a:pt x="231341" y="257045"/>
                  </a:lnTo>
                  <a:lnTo>
                    <a:pt x="0" y="2570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25" id="25"/>
          <p:cNvGrpSpPr/>
          <p:nvPr/>
        </p:nvGrpSpPr>
        <p:grpSpPr>
          <a:xfrm rot="0">
            <a:off x="1673644" y="2637701"/>
            <a:ext cx="7028459" cy="4639164"/>
            <a:chOff x="0" y="0"/>
            <a:chExt cx="9371279" cy="6185552"/>
          </a:xfrm>
        </p:grpSpPr>
        <p:sp>
          <p:nvSpPr>
            <p:cNvPr name="TextBox 26" id="26"/>
            <p:cNvSpPr txBox="true"/>
            <p:nvPr/>
          </p:nvSpPr>
          <p:spPr>
            <a:xfrm rot="0">
              <a:off x="0" y="95250"/>
              <a:ext cx="9371279" cy="3782483"/>
            </a:xfrm>
            <a:prstGeom prst="rect">
              <a:avLst/>
            </a:prstGeom>
          </p:spPr>
          <p:txBody>
            <a:bodyPr anchor="t" rtlCol="false" tIns="0" lIns="0" bIns="0" rIns="0">
              <a:spAutoFit/>
            </a:bodyPr>
            <a:lstStyle/>
            <a:p>
              <a:pPr algn="l">
                <a:lnSpc>
                  <a:spcPts val="10999"/>
                </a:lnSpc>
              </a:pPr>
              <a:r>
                <a:rPr lang="en-US" sz="9999">
                  <a:solidFill>
                    <a:srgbClr val="F1E9E9"/>
                  </a:solidFill>
                  <a:latin typeface="Open Sauce Semi-Bold"/>
                  <a:ea typeface="Open Sauce Semi-Bold"/>
                  <a:cs typeface="Open Sauce Semi-Bold"/>
                  <a:sym typeface="Open Sauce Semi-Bold"/>
                </a:rPr>
                <a:t>Mobile Phones</a:t>
              </a:r>
            </a:p>
          </p:txBody>
        </p:sp>
        <p:sp>
          <p:nvSpPr>
            <p:cNvPr name="TextBox 27" id="27"/>
            <p:cNvSpPr txBox="true"/>
            <p:nvPr/>
          </p:nvSpPr>
          <p:spPr>
            <a:xfrm rot="0">
              <a:off x="0" y="4232504"/>
              <a:ext cx="9371279" cy="1953048"/>
            </a:xfrm>
            <a:prstGeom prst="rect">
              <a:avLst/>
            </a:prstGeom>
          </p:spPr>
          <p:txBody>
            <a:bodyPr anchor="t" rtlCol="false" tIns="0" lIns="0" bIns="0" rIns="0">
              <a:spAutoFit/>
            </a:bodyPr>
            <a:lstStyle/>
            <a:p>
              <a:pPr algn="l">
                <a:lnSpc>
                  <a:spcPts val="3919"/>
                </a:lnSpc>
              </a:pPr>
              <a:r>
                <a:rPr lang="en-US" sz="2799">
                  <a:solidFill>
                    <a:srgbClr val="F1E9E9"/>
                  </a:solidFill>
                  <a:latin typeface="Open Sauce"/>
                  <a:ea typeface="Open Sauce"/>
                  <a:cs typeface="Open Sauce"/>
                  <a:sym typeface="Open Sauce"/>
                </a:rPr>
                <a:t>Jacky Tan - 2602162781 </a:t>
              </a:r>
            </a:p>
            <a:p>
              <a:pPr algn="l">
                <a:lnSpc>
                  <a:spcPts val="3919"/>
                </a:lnSpc>
              </a:pPr>
              <a:r>
                <a:rPr lang="en-US" sz="2799">
                  <a:solidFill>
                    <a:srgbClr val="F1E9E9"/>
                  </a:solidFill>
                  <a:latin typeface="Open Sauce"/>
                  <a:ea typeface="Open Sauce"/>
                  <a:cs typeface="Open Sauce"/>
                  <a:sym typeface="Open Sauce"/>
                </a:rPr>
                <a:t>Rafael Adriel Wijaya - 2602102265 </a:t>
              </a:r>
            </a:p>
            <a:p>
              <a:pPr algn="l">
                <a:lnSpc>
                  <a:spcPts val="3919"/>
                </a:lnSpc>
                <a:spcBef>
                  <a:spcPct val="0"/>
                </a:spcBef>
              </a:pPr>
              <a:r>
                <a:rPr lang="en-US" sz="2799">
                  <a:solidFill>
                    <a:srgbClr val="F1E9E9"/>
                  </a:solidFill>
                  <a:latin typeface="Open Sauce"/>
                  <a:ea typeface="Open Sauce"/>
                  <a:cs typeface="Open Sauce"/>
                  <a:sym typeface="Open Sauce"/>
                </a:rPr>
                <a:t>Reinhart - 2602162762</a:t>
              </a:r>
            </a:p>
          </p:txBody>
        </p:sp>
      </p:grpSp>
      <p:sp>
        <p:nvSpPr>
          <p:cNvPr name="Freeform 28" id="28"/>
          <p:cNvSpPr/>
          <p:nvPr/>
        </p:nvSpPr>
        <p:spPr>
          <a:xfrm flipH="false" flipV="false" rot="0">
            <a:off x="17003587"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9" id="29"/>
          <p:cNvSpPr/>
          <p:nvPr/>
        </p:nvSpPr>
        <p:spPr>
          <a:xfrm flipH="false" flipV="false" rot="0">
            <a:off x="0" y="0"/>
            <a:ext cx="1216639" cy="742356"/>
          </a:xfrm>
          <a:custGeom>
            <a:avLst/>
            <a:gdLst/>
            <a:ahLst/>
            <a:cxnLst/>
            <a:rect r="r" b="b" t="t" l="l"/>
            <a:pathLst>
              <a:path h="742356" w="1216639">
                <a:moveTo>
                  <a:pt x="0" y="0"/>
                </a:moveTo>
                <a:lnTo>
                  <a:pt x="1216639" y="0"/>
                </a:lnTo>
                <a:lnTo>
                  <a:pt x="1216639" y="742356"/>
                </a:lnTo>
                <a:lnTo>
                  <a:pt x="0" y="742356"/>
                </a:lnTo>
                <a:lnTo>
                  <a:pt x="0" y="0"/>
                </a:lnTo>
                <a:close/>
              </a:path>
            </a:pathLst>
          </a:custGeom>
          <a:blipFill>
            <a:blip r:embed="rId1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0390308" y="-6737788"/>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sp>
        <p:nvSpPr>
          <p:cNvPr name="Freeform 3" id="3"/>
          <p:cNvSpPr/>
          <p:nvPr/>
        </p:nvSpPr>
        <p:spPr>
          <a:xfrm flipH="false" flipV="false" rot="0">
            <a:off x="514350" y="3898097"/>
            <a:ext cx="17259300" cy="4500469"/>
          </a:xfrm>
          <a:custGeom>
            <a:avLst/>
            <a:gdLst/>
            <a:ahLst/>
            <a:cxnLst/>
            <a:rect r="r" b="b" t="t" l="l"/>
            <a:pathLst>
              <a:path h="4500469" w="17259300">
                <a:moveTo>
                  <a:pt x="0" y="0"/>
                </a:moveTo>
                <a:lnTo>
                  <a:pt x="17259300" y="0"/>
                </a:lnTo>
                <a:lnTo>
                  <a:pt x="17259300" y="4500469"/>
                </a:lnTo>
                <a:lnTo>
                  <a:pt x="0" y="4500469"/>
                </a:lnTo>
                <a:lnTo>
                  <a:pt x="0" y="0"/>
                </a:lnTo>
                <a:close/>
              </a:path>
            </a:pathLst>
          </a:custGeom>
          <a:blipFill>
            <a:blip r:embed="rId3"/>
            <a:stretch>
              <a:fillRect l="0" t="0" r="0" b="0"/>
            </a:stretch>
          </a:blipFill>
        </p:spPr>
      </p:sp>
      <p:sp>
        <p:nvSpPr>
          <p:cNvPr name="TextBox 4" id="4"/>
          <p:cNvSpPr txBox="true"/>
          <p:nvPr/>
        </p:nvSpPr>
        <p:spPr>
          <a:xfrm rot="0">
            <a:off x="1028700" y="1019175"/>
            <a:ext cx="5717469" cy="923925"/>
          </a:xfrm>
          <a:prstGeom prst="rect">
            <a:avLst/>
          </a:prstGeom>
        </p:spPr>
        <p:txBody>
          <a:bodyPr anchor="t" rtlCol="false" tIns="0" lIns="0" bIns="0" rIns="0">
            <a:spAutoFit/>
          </a:bodyPr>
          <a:lstStyle/>
          <a:p>
            <a:pPr algn="l">
              <a:lnSpc>
                <a:spcPts val="6600"/>
              </a:lnSpc>
            </a:pPr>
            <a:r>
              <a:rPr lang="en-US" sz="6000">
                <a:solidFill>
                  <a:srgbClr val="FBF9F1"/>
                </a:solidFill>
                <a:latin typeface="Poppins Bold"/>
                <a:ea typeface="Poppins Bold"/>
                <a:cs typeface="Poppins Bold"/>
                <a:sym typeface="Poppins Bold"/>
              </a:rPr>
              <a:t>PCA RESULTS</a:t>
            </a:r>
          </a:p>
        </p:txBody>
      </p:sp>
      <p:sp>
        <p:nvSpPr>
          <p:cNvPr name="Freeform 5" id="5"/>
          <p:cNvSpPr/>
          <p:nvPr/>
        </p:nvSpPr>
        <p:spPr>
          <a:xfrm flipH="false" flipV="false" rot="0">
            <a:off x="0" y="0"/>
            <a:ext cx="1216639" cy="742356"/>
          </a:xfrm>
          <a:custGeom>
            <a:avLst/>
            <a:gdLst/>
            <a:ahLst/>
            <a:cxnLst/>
            <a:rect r="r" b="b" t="t" l="l"/>
            <a:pathLst>
              <a:path h="742356" w="1216639">
                <a:moveTo>
                  <a:pt x="0" y="0"/>
                </a:moveTo>
                <a:lnTo>
                  <a:pt x="1216639" y="0"/>
                </a:lnTo>
                <a:lnTo>
                  <a:pt x="1216639" y="742356"/>
                </a:lnTo>
                <a:lnTo>
                  <a:pt x="0" y="742356"/>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0390308" y="-6737788"/>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sp>
        <p:nvSpPr>
          <p:cNvPr name="Freeform 3" id="3"/>
          <p:cNvSpPr/>
          <p:nvPr/>
        </p:nvSpPr>
        <p:spPr>
          <a:xfrm flipH="false" flipV="false" rot="0">
            <a:off x="5652937" y="3093651"/>
            <a:ext cx="6982127" cy="6109361"/>
          </a:xfrm>
          <a:custGeom>
            <a:avLst/>
            <a:gdLst/>
            <a:ahLst/>
            <a:cxnLst/>
            <a:rect r="r" b="b" t="t" l="l"/>
            <a:pathLst>
              <a:path h="6109361" w="6982127">
                <a:moveTo>
                  <a:pt x="0" y="0"/>
                </a:moveTo>
                <a:lnTo>
                  <a:pt x="6982126" y="0"/>
                </a:lnTo>
                <a:lnTo>
                  <a:pt x="6982126" y="6109361"/>
                </a:lnTo>
                <a:lnTo>
                  <a:pt x="0" y="6109361"/>
                </a:lnTo>
                <a:lnTo>
                  <a:pt x="0" y="0"/>
                </a:lnTo>
                <a:close/>
              </a:path>
            </a:pathLst>
          </a:custGeom>
          <a:blipFill>
            <a:blip r:embed="rId3"/>
            <a:stretch>
              <a:fillRect l="-23948" t="-74544" r="-256240" b="-69862"/>
            </a:stretch>
          </a:blipFill>
        </p:spPr>
      </p:sp>
      <p:sp>
        <p:nvSpPr>
          <p:cNvPr name="TextBox 4" id="4"/>
          <p:cNvSpPr txBox="true"/>
          <p:nvPr/>
        </p:nvSpPr>
        <p:spPr>
          <a:xfrm rot="0">
            <a:off x="1028700" y="1019175"/>
            <a:ext cx="9345573" cy="923925"/>
          </a:xfrm>
          <a:prstGeom prst="rect">
            <a:avLst/>
          </a:prstGeom>
        </p:spPr>
        <p:txBody>
          <a:bodyPr anchor="t" rtlCol="false" tIns="0" lIns="0" bIns="0" rIns="0">
            <a:spAutoFit/>
          </a:bodyPr>
          <a:lstStyle/>
          <a:p>
            <a:pPr algn="l">
              <a:lnSpc>
                <a:spcPts val="6600"/>
              </a:lnSpc>
            </a:pPr>
            <a:r>
              <a:rPr lang="en-US" sz="6000">
                <a:solidFill>
                  <a:srgbClr val="FBF9F1"/>
                </a:solidFill>
                <a:latin typeface="Poppins Bold"/>
                <a:ea typeface="Poppins Bold"/>
                <a:cs typeface="Poppins Bold"/>
                <a:sym typeface="Poppins Bold"/>
              </a:rPr>
              <a:t>DATAFRAME AFTER PCA</a:t>
            </a:r>
          </a:p>
        </p:txBody>
      </p:sp>
      <p:sp>
        <p:nvSpPr>
          <p:cNvPr name="Freeform 5" id="5"/>
          <p:cNvSpPr/>
          <p:nvPr/>
        </p:nvSpPr>
        <p:spPr>
          <a:xfrm flipH="false" flipV="false" rot="0">
            <a:off x="0" y="0"/>
            <a:ext cx="1216639" cy="742356"/>
          </a:xfrm>
          <a:custGeom>
            <a:avLst/>
            <a:gdLst/>
            <a:ahLst/>
            <a:cxnLst/>
            <a:rect r="r" b="b" t="t" l="l"/>
            <a:pathLst>
              <a:path h="742356" w="1216639">
                <a:moveTo>
                  <a:pt x="0" y="0"/>
                </a:moveTo>
                <a:lnTo>
                  <a:pt x="1216639" y="0"/>
                </a:lnTo>
                <a:lnTo>
                  <a:pt x="1216639" y="742356"/>
                </a:lnTo>
                <a:lnTo>
                  <a:pt x="0" y="742356"/>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16948" y="229485"/>
            <a:ext cx="17854104" cy="8400220"/>
            <a:chOff x="0" y="0"/>
            <a:chExt cx="2924524" cy="1375966"/>
          </a:xfrm>
        </p:grpSpPr>
        <p:sp>
          <p:nvSpPr>
            <p:cNvPr name="Freeform 3" id="3"/>
            <p:cNvSpPr/>
            <p:nvPr/>
          </p:nvSpPr>
          <p:spPr>
            <a:xfrm flipH="false" flipV="false" rot="0">
              <a:off x="0" y="0"/>
              <a:ext cx="2924525" cy="1375967"/>
            </a:xfrm>
            <a:custGeom>
              <a:avLst/>
              <a:gdLst/>
              <a:ahLst/>
              <a:cxnLst/>
              <a:rect r="r" b="b" t="t" l="l"/>
              <a:pathLst>
                <a:path h="1375967" w="2924525">
                  <a:moveTo>
                    <a:pt x="2800064" y="1375966"/>
                  </a:moveTo>
                  <a:lnTo>
                    <a:pt x="124460" y="1375966"/>
                  </a:lnTo>
                  <a:cubicBezTo>
                    <a:pt x="55880" y="1375966"/>
                    <a:pt x="0" y="1320086"/>
                    <a:pt x="0" y="1251506"/>
                  </a:cubicBezTo>
                  <a:lnTo>
                    <a:pt x="0" y="124460"/>
                  </a:lnTo>
                  <a:cubicBezTo>
                    <a:pt x="0" y="55880"/>
                    <a:pt x="55880" y="0"/>
                    <a:pt x="124460" y="0"/>
                  </a:cubicBezTo>
                  <a:lnTo>
                    <a:pt x="2800065" y="0"/>
                  </a:lnTo>
                  <a:cubicBezTo>
                    <a:pt x="2868644" y="0"/>
                    <a:pt x="2924525" y="55880"/>
                    <a:pt x="2924525" y="124460"/>
                  </a:cubicBezTo>
                  <a:lnTo>
                    <a:pt x="2924525" y="1251507"/>
                  </a:lnTo>
                  <a:cubicBezTo>
                    <a:pt x="2924525" y="1320086"/>
                    <a:pt x="2868644" y="1375967"/>
                    <a:pt x="2800065" y="1375967"/>
                  </a:cubicBezTo>
                  <a:close/>
                </a:path>
              </a:pathLst>
            </a:custGeom>
            <a:solidFill>
              <a:srgbClr val="1B1B1B"/>
            </a:solidFill>
          </p:spPr>
        </p:sp>
      </p:grpSp>
      <p:grpSp>
        <p:nvGrpSpPr>
          <p:cNvPr name="Group 4" id="4"/>
          <p:cNvGrpSpPr>
            <a:grpSpLocks noChangeAspect="true"/>
          </p:cNvGrpSpPr>
          <p:nvPr/>
        </p:nvGrpSpPr>
        <p:grpSpPr>
          <a:xfrm rot="0">
            <a:off x="10277072" y="1092628"/>
            <a:ext cx="5301217" cy="10773397"/>
            <a:chOff x="0" y="0"/>
            <a:chExt cx="5001260" cy="10163810"/>
          </a:xfrm>
        </p:grpSpPr>
        <p:sp>
          <p:nvSpPr>
            <p:cNvPr name="Freeform 5" id="5"/>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t="0" r="-45" b="0"/>
              </a:stretch>
            </a:blipFill>
          </p:spPr>
        </p:sp>
        <p:sp>
          <p:nvSpPr>
            <p:cNvPr name="Freeform 6" id="6"/>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121067" t="0" r="-63529" b="0"/>
              </a:stretch>
            </a:blipFill>
          </p:spPr>
        </p:sp>
      </p:grpSp>
      <p:sp>
        <p:nvSpPr>
          <p:cNvPr name="Freeform 7" id="7"/>
          <p:cNvSpPr/>
          <p:nvPr/>
        </p:nvSpPr>
        <p:spPr>
          <a:xfrm flipH="false" flipV="false" rot="0">
            <a:off x="544314" y="229485"/>
            <a:ext cx="11517185" cy="2408216"/>
          </a:xfrm>
          <a:custGeom>
            <a:avLst/>
            <a:gdLst/>
            <a:ahLst/>
            <a:cxnLst/>
            <a:rect r="r" b="b" t="t" l="l"/>
            <a:pathLst>
              <a:path h="2408216" w="11517185">
                <a:moveTo>
                  <a:pt x="0" y="0"/>
                </a:moveTo>
                <a:lnTo>
                  <a:pt x="11517185" y="0"/>
                </a:lnTo>
                <a:lnTo>
                  <a:pt x="11517185" y="2408216"/>
                </a:lnTo>
                <a:lnTo>
                  <a:pt x="0" y="2408216"/>
                </a:lnTo>
                <a:lnTo>
                  <a:pt x="0" y="0"/>
                </a:lnTo>
                <a:close/>
              </a:path>
            </a:pathLst>
          </a:custGeom>
          <a:blipFill>
            <a:blip r:embed="rId4"/>
            <a:stretch>
              <a:fillRect l="0" t="-297342" r="0" b="0"/>
            </a:stretch>
          </a:blipFill>
        </p:spPr>
      </p:sp>
      <p:grpSp>
        <p:nvGrpSpPr>
          <p:cNvPr name="Group 8" id="8"/>
          <p:cNvGrpSpPr/>
          <p:nvPr/>
        </p:nvGrpSpPr>
        <p:grpSpPr>
          <a:xfrm rot="0">
            <a:off x="17023934" y="9330827"/>
            <a:ext cx="470732" cy="239358"/>
            <a:chOff x="0" y="0"/>
            <a:chExt cx="627643" cy="319144"/>
          </a:xfrm>
        </p:grpSpPr>
        <p:grpSp>
          <p:nvGrpSpPr>
            <p:cNvPr name="Group 9" id="9"/>
            <p:cNvGrpSpPr/>
            <p:nvPr/>
          </p:nvGrpSpPr>
          <p:grpSpPr>
            <a:xfrm rot="0">
              <a:off x="0" y="0"/>
              <a:ext cx="627643" cy="319144"/>
              <a:chOff x="0" y="0"/>
              <a:chExt cx="3763941" cy="1913890"/>
            </a:xfrm>
          </p:grpSpPr>
          <p:sp>
            <p:nvSpPr>
              <p:cNvPr name="Freeform 10" id="10"/>
              <p:cNvSpPr/>
              <p:nvPr/>
            </p:nvSpPr>
            <p:spPr>
              <a:xfrm flipH="false" flipV="false" rot="0">
                <a:off x="0" y="0"/>
                <a:ext cx="3763941" cy="1913890"/>
              </a:xfrm>
              <a:custGeom>
                <a:avLst/>
                <a:gdLst/>
                <a:ahLst/>
                <a:cxnLst/>
                <a:rect r="r" b="b" t="t" l="l"/>
                <a:pathLst>
                  <a:path h="1913890" w="3763941">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name="Group 11" id="11"/>
            <p:cNvGrpSpPr/>
            <p:nvPr/>
          </p:nvGrpSpPr>
          <p:grpSpPr>
            <a:xfrm rot="0">
              <a:off x="313822" y="20591"/>
              <a:ext cx="277962" cy="27796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name="Group 13" id="13"/>
          <p:cNvGrpSpPr/>
          <p:nvPr/>
        </p:nvGrpSpPr>
        <p:grpSpPr>
          <a:xfrm rot="0">
            <a:off x="1028700" y="9209737"/>
            <a:ext cx="481538" cy="481538"/>
            <a:chOff x="0" y="0"/>
            <a:chExt cx="642051" cy="642051"/>
          </a:xfrm>
        </p:grpSpPr>
        <p:grpSp>
          <p:nvGrpSpPr>
            <p:cNvPr name="Group 14" id="14"/>
            <p:cNvGrpSpPr/>
            <p:nvPr/>
          </p:nvGrpSpPr>
          <p:grpSpPr>
            <a:xfrm rot="0">
              <a:off x="0" y="0"/>
              <a:ext cx="642051" cy="642051"/>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name="Freeform 16" id="16"/>
            <p:cNvSpPr/>
            <p:nvPr/>
          </p:nvSpPr>
          <p:spPr>
            <a:xfrm flipH="false" flipV="false" rot="0">
              <a:off x="175556" y="197377"/>
              <a:ext cx="290938" cy="247298"/>
            </a:xfrm>
            <a:custGeom>
              <a:avLst/>
              <a:gdLst/>
              <a:ahLst/>
              <a:cxnLst/>
              <a:rect r="r" b="b" t="t" l="l"/>
              <a:pathLst>
                <a:path h="247298" w="290938">
                  <a:moveTo>
                    <a:pt x="0" y="0"/>
                  </a:moveTo>
                  <a:lnTo>
                    <a:pt x="290939" y="0"/>
                  </a:lnTo>
                  <a:lnTo>
                    <a:pt x="290939" y="247297"/>
                  </a:lnTo>
                  <a:lnTo>
                    <a:pt x="0" y="2472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7" id="17"/>
          <p:cNvGrpSpPr/>
          <p:nvPr/>
        </p:nvGrpSpPr>
        <p:grpSpPr>
          <a:xfrm rot="0">
            <a:off x="1673644" y="9209737"/>
            <a:ext cx="481538" cy="481538"/>
            <a:chOff x="0" y="0"/>
            <a:chExt cx="642051" cy="642051"/>
          </a:xfrm>
        </p:grpSpPr>
        <p:grpSp>
          <p:nvGrpSpPr>
            <p:cNvPr name="Group 18" id="18"/>
            <p:cNvGrpSpPr/>
            <p:nvPr/>
          </p:nvGrpSpPr>
          <p:grpSpPr>
            <a:xfrm rot="0">
              <a:off x="0" y="0"/>
              <a:ext cx="642051" cy="642051"/>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name="Freeform 20" id="20"/>
            <p:cNvSpPr/>
            <p:nvPr/>
          </p:nvSpPr>
          <p:spPr>
            <a:xfrm flipH="false" flipV="false" rot="0">
              <a:off x="195802" y="197377"/>
              <a:ext cx="250447" cy="256988"/>
            </a:xfrm>
            <a:custGeom>
              <a:avLst/>
              <a:gdLst/>
              <a:ahLst/>
              <a:cxnLst/>
              <a:rect r="r" b="b" t="t" l="l"/>
              <a:pathLst>
                <a:path h="256988" w="250447">
                  <a:moveTo>
                    <a:pt x="0" y="0"/>
                  </a:moveTo>
                  <a:lnTo>
                    <a:pt x="250447" y="0"/>
                  </a:lnTo>
                  <a:lnTo>
                    <a:pt x="250447" y="256988"/>
                  </a:lnTo>
                  <a:lnTo>
                    <a:pt x="0" y="2569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21" id="21"/>
          <p:cNvGrpSpPr/>
          <p:nvPr/>
        </p:nvGrpSpPr>
        <p:grpSpPr>
          <a:xfrm rot="0">
            <a:off x="2318588" y="9209737"/>
            <a:ext cx="481538" cy="481538"/>
            <a:chOff x="0" y="0"/>
            <a:chExt cx="642051" cy="642051"/>
          </a:xfrm>
        </p:grpSpPr>
        <p:grpSp>
          <p:nvGrpSpPr>
            <p:cNvPr name="Group 22" id="22"/>
            <p:cNvGrpSpPr/>
            <p:nvPr/>
          </p:nvGrpSpPr>
          <p:grpSpPr>
            <a:xfrm rot="0">
              <a:off x="0" y="0"/>
              <a:ext cx="642051" cy="642051"/>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name="Freeform 24" id="24"/>
            <p:cNvSpPr/>
            <p:nvPr/>
          </p:nvSpPr>
          <p:spPr>
            <a:xfrm flipH="false" flipV="false" rot="0">
              <a:off x="205355" y="192503"/>
              <a:ext cx="231341" cy="257046"/>
            </a:xfrm>
            <a:custGeom>
              <a:avLst/>
              <a:gdLst/>
              <a:ahLst/>
              <a:cxnLst/>
              <a:rect r="r" b="b" t="t" l="l"/>
              <a:pathLst>
                <a:path h="257046" w="231341">
                  <a:moveTo>
                    <a:pt x="0" y="0"/>
                  </a:moveTo>
                  <a:lnTo>
                    <a:pt x="231341" y="0"/>
                  </a:lnTo>
                  <a:lnTo>
                    <a:pt x="231341" y="257045"/>
                  </a:lnTo>
                  <a:lnTo>
                    <a:pt x="0" y="2570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TextBox 25" id="25"/>
          <p:cNvSpPr txBox="true"/>
          <p:nvPr/>
        </p:nvSpPr>
        <p:spPr>
          <a:xfrm rot="0">
            <a:off x="1673644" y="3666277"/>
            <a:ext cx="7028459" cy="2813050"/>
          </a:xfrm>
          <a:prstGeom prst="rect">
            <a:avLst/>
          </a:prstGeom>
        </p:spPr>
        <p:txBody>
          <a:bodyPr anchor="t" rtlCol="false" tIns="0" lIns="0" bIns="0" rIns="0">
            <a:spAutoFit/>
          </a:bodyPr>
          <a:lstStyle/>
          <a:p>
            <a:pPr algn="l">
              <a:lnSpc>
                <a:spcPts val="10999"/>
              </a:lnSpc>
            </a:pPr>
            <a:r>
              <a:rPr lang="en-US" sz="9999">
                <a:solidFill>
                  <a:srgbClr val="F1E9E9"/>
                </a:solidFill>
                <a:latin typeface="Open Sauce Semi-Bold"/>
                <a:ea typeface="Open Sauce Semi-Bold"/>
                <a:cs typeface="Open Sauce Semi-Bold"/>
                <a:sym typeface="Open Sauce Semi-Bold"/>
              </a:rPr>
              <a:t>Outliers Filter</a:t>
            </a:r>
          </a:p>
        </p:txBody>
      </p:sp>
      <p:sp>
        <p:nvSpPr>
          <p:cNvPr name="Freeform 26" id="26"/>
          <p:cNvSpPr/>
          <p:nvPr/>
        </p:nvSpPr>
        <p:spPr>
          <a:xfrm flipH="false" flipV="false" rot="0">
            <a:off x="17003587"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7" id="27"/>
          <p:cNvSpPr/>
          <p:nvPr/>
        </p:nvSpPr>
        <p:spPr>
          <a:xfrm flipH="false" flipV="false" rot="0">
            <a:off x="0" y="0"/>
            <a:ext cx="1216639" cy="742356"/>
          </a:xfrm>
          <a:custGeom>
            <a:avLst/>
            <a:gdLst/>
            <a:ahLst/>
            <a:cxnLst/>
            <a:rect r="r" b="b" t="t" l="l"/>
            <a:pathLst>
              <a:path h="742356" w="1216639">
                <a:moveTo>
                  <a:pt x="0" y="0"/>
                </a:moveTo>
                <a:lnTo>
                  <a:pt x="1216639" y="0"/>
                </a:lnTo>
                <a:lnTo>
                  <a:pt x="1216639" y="742356"/>
                </a:lnTo>
                <a:lnTo>
                  <a:pt x="0" y="742356"/>
                </a:lnTo>
                <a:lnTo>
                  <a:pt x="0" y="0"/>
                </a:lnTo>
                <a:close/>
              </a:path>
            </a:pathLst>
          </a:custGeom>
          <a:blipFill>
            <a:blip r:embed="rId1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744450" y="1054100"/>
            <a:ext cx="4514850" cy="8204200"/>
          </a:xfrm>
          <a:custGeom>
            <a:avLst/>
            <a:gdLst/>
            <a:ahLst/>
            <a:cxnLst/>
            <a:rect r="r" b="b" t="t" l="l"/>
            <a:pathLst>
              <a:path h="8204200" w="4514850">
                <a:moveTo>
                  <a:pt x="0" y="0"/>
                </a:moveTo>
                <a:lnTo>
                  <a:pt x="4514850" y="0"/>
                </a:lnTo>
                <a:lnTo>
                  <a:pt x="4514850" y="8204200"/>
                </a:lnTo>
                <a:lnTo>
                  <a:pt x="0" y="8204200"/>
                </a:lnTo>
                <a:lnTo>
                  <a:pt x="0" y="0"/>
                </a:lnTo>
                <a:close/>
              </a:path>
            </a:pathLst>
          </a:custGeom>
          <a:blipFill>
            <a:blip r:embed="rId2"/>
            <a:stretch>
              <a:fillRect l="-50249" t="-85461" r="-673690" b="-69588"/>
            </a:stretch>
          </a:blipFill>
        </p:spPr>
      </p:sp>
      <p:sp>
        <p:nvSpPr>
          <p:cNvPr name="TextBox 3" id="3"/>
          <p:cNvSpPr txBox="true"/>
          <p:nvPr/>
        </p:nvSpPr>
        <p:spPr>
          <a:xfrm rot="0">
            <a:off x="1028700" y="1019175"/>
            <a:ext cx="9345573" cy="923925"/>
          </a:xfrm>
          <a:prstGeom prst="rect">
            <a:avLst/>
          </a:prstGeom>
        </p:spPr>
        <p:txBody>
          <a:bodyPr anchor="t" rtlCol="false" tIns="0" lIns="0" bIns="0" rIns="0">
            <a:spAutoFit/>
          </a:bodyPr>
          <a:lstStyle/>
          <a:p>
            <a:pPr algn="l">
              <a:lnSpc>
                <a:spcPts val="6600"/>
              </a:lnSpc>
            </a:pPr>
            <a:r>
              <a:rPr lang="en-US" sz="6000">
                <a:solidFill>
                  <a:srgbClr val="FBF9F1"/>
                </a:solidFill>
                <a:latin typeface="Poppins Bold"/>
                <a:ea typeface="Poppins Bold"/>
                <a:cs typeface="Poppins Bold"/>
                <a:sym typeface="Poppins Bold"/>
              </a:rPr>
              <a:t>UCL AND LCL</a:t>
            </a:r>
          </a:p>
        </p:txBody>
      </p:sp>
      <p:sp>
        <p:nvSpPr>
          <p:cNvPr name="TextBox 4" id="4"/>
          <p:cNvSpPr txBox="true"/>
          <p:nvPr/>
        </p:nvSpPr>
        <p:spPr>
          <a:xfrm rot="0">
            <a:off x="1028700" y="2852420"/>
            <a:ext cx="11238271" cy="4544060"/>
          </a:xfrm>
          <a:prstGeom prst="rect">
            <a:avLst/>
          </a:prstGeom>
        </p:spPr>
        <p:txBody>
          <a:bodyPr anchor="t" rtlCol="false" tIns="0" lIns="0" bIns="0" rIns="0">
            <a:spAutoFit/>
          </a:bodyPr>
          <a:lstStyle/>
          <a:p>
            <a:pPr algn="just" marL="561341" indent="-280670" lvl="1">
              <a:lnSpc>
                <a:spcPts val="3640"/>
              </a:lnSpc>
              <a:buFont typeface="Arial"/>
              <a:buChar char="•"/>
            </a:pPr>
            <a:r>
              <a:rPr lang="en-US" sz="2600">
                <a:solidFill>
                  <a:srgbClr val="F1E9E9"/>
                </a:solidFill>
                <a:latin typeface="Open Sauce"/>
                <a:ea typeface="Open Sauce"/>
                <a:cs typeface="Open Sauce"/>
                <a:sym typeface="Open Sauce"/>
              </a:rPr>
              <a:t>This parameters are very important in removing the outliers</a:t>
            </a:r>
          </a:p>
          <a:p>
            <a:pPr algn="just" marL="561341" indent="-280670" lvl="1">
              <a:lnSpc>
                <a:spcPts val="3640"/>
              </a:lnSpc>
              <a:buFont typeface="Arial"/>
              <a:buChar char="•"/>
            </a:pPr>
            <a:r>
              <a:rPr lang="en-US" sz="2600">
                <a:solidFill>
                  <a:srgbClr val="F1E9E9"/>
                </a:solidFill>
                <a:latin typeface="Open Sauce"/>
                <a:ea typeface="Open Sauce"/>
                <a:cs typeface="Open Sauce"/>
                <a:sym typeface="Open Sauce"/>
              </a:rPr>
              <a:t>Each columns or variables have their own UCL and LCL values</a:t>
            </a:r>
          </a:p>
          <a:p>
            <a:pPr algn="just" marL="561341" indent="-280670" lvl="1">
              <a:lnSpc>
                <a:spcPts val="3640"/>
              </a:lnSpc>
              <a:buFont typeface="Arial"/>
              <a:buChar char="•"/>
            </a:pPr>
            <a:r>
              <a:rPr lang="en-US" sz="2600">
                <a:solidFill>
                  <a:srgbClr val="F1E9E9"/>
                </a:solidFill>
                <a:latin typeface="Open Sauce"/>
                <a:ea typeface="Open Sauce"/>
                <a:cs typeface="Open Sauce"/>
                <a:sym typeface="Open Sauce"/>
              </a:rPr>
              <a:t>UCL or Upper Control limit represent the highest value of the average data in the column</a:t>
            </a:r>
          </a:p>
          <a:p>
            <a:pPr algn="just" marL="561341" indent="-280670" lvl="1">
              <a:lnSpc>
                <a:spcPts val="3640"/>
              </a:lnSpc>
              <a:buFont typeface="Arial"/>
              <a:buChar char="•"/>
            </a:pPr>
            <a:r>
              <a:rPr lang="en-US" sz="2600">
                <a:solidFill>
                  <a:srgbClr val="F1E9E9"/>
                </a:solidFill>
                <a:latin typeface="Open Sauce"/>
                <a:ea typeface="Open Sauce"/>
                <a:cs typeface="Open Sauce"/>
                <a:sym typeface="Open Sauce"/>
              </a:rPr>
              <a:t>LCL or Lower Control Limit represent the lowest value of the average data in the column</a:t>
            </a:r>
          </a:p>
          <a:p>
            <a:pPr algn="just" marL="561341" indent="-280670" lvl="1">
              <a:lnSpc>
                <a:spcPts val="3640"/>
              </a:lnSpc>
              <a:buFont typeface="Arial"/>
              <a:buChar char="•"/>
            </a:pPr>
            <a:r>
              <a:rPr lang="en-US" sz="2600">
                <a:solidFill>
                  <a:srgbClr val="F1E9E9"/>
                </a:solidFill>
                <a:latin typeface="Open Sauce"/>
                <a:ea typeface="Open Sauce"/>
                <a:cs typeface="Open Sauce"/>
                <a:sym typeface="Open Sauce"/>
              </a:rPr>
              <a:t>Formulas for:</a:t>
            </a:r>
          </a:p>
          <a:p>
            <a:pPr algn="just" marL="1122681" indent="-374227" lvl="2">
              <a:lnSpc>
                <a:spcPts val="3640"/>
              </a:lnSpc>
              <a:buFont typeface="Arial"/>
              <a:buChar char="⚬"/>
            </a:pPr>
            <a:r>
              <a:rPr lang="en-US" sz="2600">
                <a:solidFill>
                  <a:srgbClr val="F1E9E9"/>
                </a:solidFill>
                <a:latin typeface="Open Sauce"/>
                <a:ea typeface="Open Sauce"/>
                <a:cs typeface="Open Sauce"/>
                <a:sym typeface="Open Sauce"/>
              </a:rPr>
              <a:t>UCL = Q3 + 1.5 * IQR</a:t>
            </a:r>
          </a:p>
          <a:p>
            <a:pPr algn="just" marL="1122681" indent="-374227" lvl="2">
              <a:lnSpc>
                <a:spcPts val="3640"/>
              </a:lnSpc>
              <a:buFont typeface="Arial"/>
              <a:buChar char="⚬"/>
            </a:pPr>
            <a:r>
              <a:rPr lang="en-US" sz="2600">
                <a:solidFill>
                  <a:srgbClr val="F1E9E9"/>
                </a:solidFill>
                <a:latin typeface="Open Sauce"/>
                <a:ea typeface="Open Sauce"/>
                <a:cs typeface="Open Sauce"/>
                <a:sym typeface="Open Sauce"/>
              </a:rPr>
              <a:t> LCL = Q1 - 1.5 * IQR</a:t>
            </a:r>
          </a:p>
          <a:p>
            <a:pPr algn="just" marL="561341" indent="-280670" lvl="1">
              <a:lnSpc>
                <a:spcPts val="3640"/>
              </a:lnSpc>
              <a:buFont typeface="Arial"/>
              <a:buChar char="•"/>
            </a:pPr>
            <a:r>
              <a:rPr lang="en-US" sz="2600">
                <a:solidFill>
                  <a:srgbClr val="F1E9E9"/>
                </a:solidFill>
                <a:latin typeface="Open Sauce"/>
                <a:ea typeface="Open Sauce"/>
                <a:cs typeface="Open Sauce"/>
                <a:sym typeface="Open Sauce"/>
              </a:rPr>
              <a:t>IQR = Q3-Q1</a:t>
            </a:r>
          </a:p>
        </p:txBody>
      </p:sp>
      <p:sp>
        <p:nvSpPr>
          <p:cNvPr name="Freeform 5" id="5"/>
          <p:cNvSpPr/>
          <p:nvPr/>
        </p:nvSpPr>
        <p:spPr>
          <a:xfrm flipH="false" flipV="false" rot="0">
            <a:off x="0" y="0"/>
            <a:ext cx="1216639" cy="742356"/>
          </a:xfrm>
          <a:custGeom>
            <a:avLst/>
            <a:gdLst/>
            <a:ahLst/>
            <a:cxnLst/>
            <a:rect r="r" b="b" t="t" l="l"/>
            <a:pathLst>
              <a:path h="742356" w="1216639">
                <a:moveTo>
                  <a:pt x="0" y="0"/>
                </a:moveTo>
                <a:lnTo>
                  <a:pt x="1216639" y="0"/>
                </a:lnTo>
                <a:lnTo>
                  <a:pt x="1216639" y="742356"/>
                </a:lnTo>
                <a:lnTo>
                  <a:pt x="0" y="742356"/>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692967" y="2116405"/>
            <a:ext cx="8366219" cy="7141895"/>
          </a:xfrm>
          <a:custGeom>
            <a:avLst/>
            <a:gdLst/>
            <a:ahLst/>
            <a:cxnLst/>
            <a:rect r="r" b="b" t="t" l="l"/>
            <a:pathLst>
              <a:path h="7141895" w="8366219">
                <a:moveTo>
                  <a:pt x="0" y="0"/>
                </a:moveTo>
                <a:lnTo>
                  <a:pt x="8366219" y="0"/>
                </a:lnTo>
                <a:lnTo>
                  <a:pt x="8366219" y="7141895"/>
                </a:lnTo>
                <a:lnTo>
                  <a:pt x="0" y="7141895"/>
                </a:lnTo>
                <a:lnTo>
                  <a:pt x="0" y="0"/>
                </a:lnTo>
                <a:close/>
              </a:path>
            </a:pathLst>
          </a:custGeom>
          <a:blipFill>
            <a:blip r:embed="rId2"/>
            <a:stretch>
              <a:fillRect l="-23364" t="-103354" r="-247551" b="-41052"/>
            </a:stretch>
          </a:blipFill>
        </p:spPr>
      </p:sp>
      <p:sp>
        <p:nvSpPr>
          <p:cNvPr name="TextBox 3" id="3"/>
          <p:cNvSpPr txBox="true"/>
          <p:nvPr/>
        </p:nvSpPr>
        <p:spPr>
          <a:xfrm rot="0">
            <a:off x="1028700" y="1019175"/>
            <a:ext cx="15694753" cy="923925"/>
          </a:xfrm>
          <a:prstGeom prst="rect">
            <a:avLst/>
          </a:prstGeom>
        </p:spPr>
        <p:txBody>
          <a:bodyPr anchor="t" rtlCol="false" tIns="0" lIns="0" bIns="0" rIns="0">
            <a:spAutoFit/>
          </a:bodyPr>
          <a:lstStyle/>
          <a:p>
            <a:pPr algn="l">
              <a:lnSpc>
                <a:spcPts val="6600"/>
              </a:lnSpc>
            </a:pPr>
            <a:r>
              <a:rPr lang="en-US" sz="6000">
                <a:solidFill>
                  <a:srgbClr val="FBF9F1"/>
                </a:solidFill>
                <a:latin typeface="Poppins Bold"/>
                <a:ea typeface="Poppins Bold"/>
                <a:cs typeface="Poppins Bold"/>
                <a:sym typeface="Poppins Bold"/>
              </a:rPr>
              <a:t>DATAFRAME AFTER OUTLIER FILTER</a:t>
            </a:r>
          </a:p>
        </p:txBody>
      </p:sp>
      <p:sp>
        <p:nvSpPr>
          <p:cNvPr name="Freeform 4" id="4"/>
          <p:cNvSpPr/>
          <p:nvPr/>
        </p:nvSpPr>
        <p:spPr>
          <a:xfrm flipH="false" flipV="false" rot="0">
            <a:off x="0" y="0"/>
            <a:ext cx="1216639" cy="742356"/>
          </a:xfrm>
          <a:custGeom>
            <a:avLst/>
            <a:gdLst/>
            <a:ahLst/>
            <a:cxnLst/>
            <a:rect r="r" b="b" t="t" l="l"/>
            <a:pathLst>
              <a:path h="742356" w="1216639">
                <a:moveTo>
                  <a:pt x="0" y="0"/>
                </a:moveTo>
                <a:lnTo>
                  <a:pt x="1216639" y="0"/>
                </a:lnTo>
                <a:lnTo>
                  <a:pt x="1216639" y="742356"/>
                </a:lnTo>
                <a:lnTo>
                  <a:pt x="0" y="742356"/>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16948" y="229485"/>
            <a:ext cx="17854104" cy="8400220"/>
            <a:chOff x="0" y="0"/>
            <a:chExt cx="2924524" cy="1375966"/>
          </a:xfrm>
        </p:grpSpPr>
        <p:sp>
          <p:nvSpPr>
            <p:cNvPr name="Freeform 3" id="3"/>
            <p:cNvSpPr/>
            <p:nvPr/>
          </p:nvSpPr>
          <p:spPr>
            <a:xfrm flipH="false" flipV="false" rot="0">
              <a:off x="0" y="0"/>
              <a:ext cx="2924525" cy="1375967"/>
            </a:xfrm>
            <a:custGeom>
              <a:avLst/>
              <a:gdLst/>
              <a:ahLst/>
              <a:cxnLst/>
              <a:rect r="r" b="b" t="t" l="l"/>
              <a:pathLst>
                <a:path h="1375967" w="2924525">
                  <a:moveTo>
                    <a:pt x="2800064" y="1375966"/>
                  </a:moveTo>
                  <a:lnTo>
                    <a:pt x="124460" y="1375966"/>
                  </a:lnTo>
                  <a:cubicBezTo>
                    <a:pt x="55880" y="1375966"/>
                    <a:pt x="0" y="1320086"/>
                    <a:pt x="0" y="1251506"/>
                  </a:cubicBezTo>
                  <a:lnTo>
                    <a:pt x="0" y="124460"/>
                  </a:lnTo>
                  <a:cubicBezTo>
                    <a:pt x="0" y="55880"/>
                    <a:pt x="55880" y="0"/>
                    <a:pt x="124460" y="0"/>
                  </a:cubicBezTo>
                  <a:lnTo>
                    <a:pt x="2800065" y="0"/>
                  </a:lnTo>
                  <a:cubicBezTo>
                    <a:pt x="2868644" y="0"/>
                    <a:pt x="2924525" y="55880"/>
                    <a:pt x="2924525" y="124460"/>
                  </a:cubicBezTo>
                  <a:lnTo>
                    <a:pt x="2924525" y="1251507"/>
                  </a:lnTo>
                  <a:cubicBezTo>
                    <a:pt x="2924525" y="1320086"/>
                    <a:pt x="2868644" y="1375967"/>
                    <a:pt x="2800065" y="1375967"/>
                  </a:cubicBezTo>
                  <a:close/>
                </a:path>
              </a:pathLst>
            </a:custGeom>
            <a:solidFill>
              <a:srgbClr val="1B1B1B"/>
            </a:solidFill>
          </p:spPr>
        </p:sp>
      </p:grpSp>
      <p:grpSp>
        <p:nvGrpSpPr>
          <p:cNvPr name="Group 4" id="4"/>
          <p:cNvGrpSpPr>
            <a:grpSpLocks noChangeAspect="true"/>
          </p:cNvGrpSpPr>
          <p:nvPr/>
        </p:nvGrpSpPr>
        <p:grpSpPr>
          <a:xfrm rot="0">
            <a:off x="10277072" y="1092628"/>
            <a:ext cx="5301217" cy="10773397"/>
            <a:chOff x="0" y="0"/>
            <a:chExt cx="5001260" cy="10163810"/>
          </a:xfrm>
        </p:grpSpPr>
        <p:sp>
          <p:nvSpPr>
            <p:cNvPr name="Freeform 5" id="5"/>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t="0" r="-45" b="0"/>
              </a:stretch>
            </a:blipFill>
          </p:spPr>
        </p:sp>
        <p:sp>
          <p:nvSpPr>
            <p:cNvPr name="Freeform 6" id="6"/>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121067" t="0" r="-63529" b="0"/>
              </a:stretch>
            </a:blipFill>
          </p:spPr>
        </p:sp>
      </p:grpSp>
      <p:sp>
        <p:nvSpPr>
          <p:cNvPr name="Freeform 7" id="7"/>
          <p:cNvSpPr/>
          <p:nvPr/>
        </p:nvSpPr>
        <p:spPr>
          <a:xfrm flipH="false" flipV="false" rot="0">
            <a:off x="544314" y="229485"/>
            <a:ext cx="11517185" cy="2408216"/>
          </a:xfrm>
          <a:custGeom>
            <a:avLst/>
            <a:gdLst/>
            <a:ahLst/>
            <a:cxnLst/>
            <a:rect r="r" b="b" t="t" l="l"/>
            <a:pathLst>
              <a:path h="2408216" w="11517185">
                <a:moveTo>
                  <a:pt x="0" y="0"/>
                </a:moveTo>
                <a:lnTo>
                  <a:pt x="11517185" y="0"/>
                </a:lnTo>
                <a:lnTo>
                  <a:pt x="11517185" y="2408216"/>
                </a:lnTo>
                <a:lnTo>
                  <a:pt x="0" y="2408216"/>
                </a:lnTo>
                <a:lnTo>
                  <a:pt x="0" y="0"/>
                </a:lnTo>
                <a:close/>
              </a:path>
            </a:pathLst>
          </a:custGeom>
          <a:blipFill>
            <a:blip r:embed="rId4"/>
            <a:stretch>
              <a:fillRect l="0" t="-297342" r="0" b="0"/>
            </a:stretch>
          </a:blipFill>
        </p:spPr>
      </p:sp>
      <p:grpSp>
        <p:nvGrpSpPr>
          <p:cNvPr name="Group 8" id="8"/>
          <p:cNvGrpSpPr/>
          <p:nvPr/>
        </p:nvGrpSpPr>
        <p:grpSpPr>
          <a:xfrm rot="0">
            <a:off x="17023934" y="9330827"/>
            <a:ext cx="470732" cy="239358"/>
            <a:chOff x="0" y="0"/>
            <a:chExt cx="627643" cy="319144"/>
          </a:xfrm>
        </p:grpSpPr>
        <p:grpSp>
          <p:nvGrpSpPr>
            <p:cNvPr name="Group 9" id="9"/>
            <p:cNvGrpSpPr/>
            <p:nvPr/>
          </p:nvGrpSpPr>
          <p:grpSpPr>
            <a:xfrm rot="0">
              <a:off x="0" y="0"/>
              <a:ext cx="627643" cy="319144"/>
              <a:chOff x="0" y="0"/>
              <a:chExt cx="3763941" cy="1913890"/>
            </a:xfrm>
          </p:grpSpPr>
          <p:sp>
            <p:nvSpPr>
              <p:cNvPr name="Freeform 10" id="10"/>
              <p:cNvSpPr/>
              <p:nvPr/>
            </p:nvSpPr>
            <p:spPr>
              <a:xfrm flipH="false" flipV="false" rot="0">
                <a:off x="0" y="0"/>
                <a:ext cx="3763941" cy="1913890"/>
              </a:xfrm>
              <a:custGeom>
                <a:avLst/>
                <a:gdLst/>
                <a:ahLst/>
                <a:cxnLst/>
                <a:rect r="r" b="b" t="t" l="l"/>
                <a:pathLst>
                  <a:path h="1913890" w="3763941">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name="Group 11" id="11"/>
            <p:cNvGrpSpPr/>
            <p:nvPr/>
          </p:nvGrpSpPr>
          <p:grpSpPr>
            <a:xfrm rot="0">
              <a:off x="313822" y="20591"/>
              <a:ext cx="277962" cy="27796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name="Group 13" id="13"/>
          <p:cNvGrpSpPr/>
          <p:nvPr/>
        </p:nvGrpSpPr>
        <p:grpSpPr>
          <a:xfrm rot="0">
            <a:off x="1028700" y="9209737"/>
            <a:ext cx="481538" cy="481538"/>
            <a:chOff x="0" y="0"/>
            <a:chExt cx="642051" cy="642051"/>
          </a:xfrm>
        </p:grpSpPr>
        <p:grpSp>
          <p:nvGrpSpPr>
            <p:cNvPr name="Group 14" id="14"/>
            <p:cNvGrpSpPr/>
            <p:nvPr/>
          </p:nvGrpSpPr>
          <p:grpSpPr>
            <a:xfrm rot="0">
              <a:off x="0" y="0"/>
              <a:ext cx="642051" cy="642051"/>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name="Freeform 16" id="16"/>
            <p:cNvSpPr/>
            <p:nvPr/>
          </p:nvSpPr>
          <p:spPr>
            <a:xfrm flipH="false" flipV="false" rot="0">
              <a:off x="175556" y="197377"/>
              <a:ext cx="290938" cy="247298"/>
            </a:xfrm>
            <a:custGeom>
              <a:avLst/>
              <a:gdLst/>
              <a:ahLst/>
              <a:cxnLst/>
              <a:rect r="r" b="b" t="t" l="l"/>
              <a:pathLst>
                <a:path h="247298" w="290938">
                  <a:moveTo>
                    <a:pt x="0" y="0"/>
                  </a:moveTo>
                  <a:lnTo>
                    <a:pt x="290939" y="0"/>
                  </a:lnTo>
                  <a:lnTo>
                    <a:pt x="290939" y="247297"/>
                  </a:lnTo>
                  <a:lnTo>
                    <a:pt x="0" y="2472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7" id="17"/>
          <p:cNvGrpSpPr/>
          <p:nvPr/>
        </p:nvGrpSpPr>
        <p:grpSpPr>
          <a:xfrm rot="0">
            <a:off x="1673644" y="9209737"/>
            <a:ext cx="481538" cy="481538"/>
            <a:chOff x="0" y="0"/>
            <a:chExt cx="642051" cy="642051"/>
          </a:xfrm>
        </p:grpSpPr>
        <p:grpSp>
          <p:nvGrpSpPr>
            <p:cNvPr name="Group 18" id="18"/>
            <p:cNvGrpSpPr/>
            <p:nvPr/>
          </p:nvGrpSpPr>
          <p:grpSpPr>
            <a:xfrm rot="0">
              <a:off x="0" y="0"/>
              <a:ext cx="642051" cy="642051"/>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name="Freeform 20" id="20"/>
            <p:cNvSpPr/>
            <p:nvPr/>
          </p:nvSpPr>
          <p:spPr>
            <a:xfrm flipH="false" flipV="false" rot="0">
              <a:off x="195802" y="197377"/>
              <a:ext cx="250447" cy="256988"/>
            </a:xfrm>
            <a:custGeom>
              <a:avLst/>
              <a:gdLst/>
              <a:ahLst/>
              <a:cxnLst/>
              <a:rect r="r" b="b" t="t" l="l"/>
              <a:pathLst>
                <a:path h="256988" w="250447">
                  <a:moveTo>
                    <a:pt x="0" y="0"/>
                  </a:moveTo>
                  <a:lnTo>
                    <a:pt x="250447" y="0"/>
                  </a:lnTo>
                  <a:lnTo>
                    <a:pt x="250447" y="256988"/>
                  </a:lnTo>
                  <a:lnTo>
                    <a:pt x="0" y="2569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21" id="21"/>
          <p:cNvGrpSpPr/>
          <p:nvPr/>
        </p:nvGrpSpPr>
        <p:grpSpPr>
          <a:xfrm rot="0">
            <a:off x="2318588" y="9209737"/>
            <a:ext cx="481538" cy="481538"/>
            <a:chOff x="0" y="0"/>
            <a:chExt cx="642051" cy="642051"/>
          </a:xfrm>
        </p:grpSpPr>
        <p:grpSp>
          <p:nvGrpSpPr>
            <p:cNvPr name="Group 22" id="22"/>
            <p:cNvGrpSpPr/>
            <p:nvPr/>
          </p:nvGrpSpPr>
          <p:grpSpPr>
            <a:xfrm rot="0">
              <a:off x="0" y="0"/>
              <a:ext cx="642051" cy="642051"/>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name="Freeform 24" id="24"/>
            <p:cNvSpPr/>
            <p:nvPr/>
          </p:nvSpPr>
          <p:spPr>
            <a:xfrm flipH="false" flipV="false" rot="0">
              <a:off x="205355" y="192503"/>
              <a:ext cx="231341" cy="257046"/>
            </a:xfrm>
            <a:custGeom>
              <a:avLst/>
              <a:gdLst/>
              <a:ahLst/>
              <a:cxnLst/>
              <a:rect r="r" b="b" t="t" l="l"/>
              <a:pathLst>
                <a:path h="257046" w="231341">
                  <a:moveTo>
                    <a:pt x="0" y="0"/>
                  </a:moveTo>
                  <a:lnTo>
                    <a:pt x="231341" y="0"/>
                  </a:lnTo>
                  <a:lnTo>
                    <a:pt x="231341" y="257045"/>
                  </a:lnTo>
                  <a:lnTo>
                    <a:pt x="0" y="2570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TextBox 25" id="25"/>
          <p:cNvSpPr txBox="true"/>
          <p:nvPr/>
        </p:nvSpPr>
        <p:spPr>
          <a:xfrm rot="0">
            <a:off x="1673644" y="4361602"/>
            <a:ext cx="7028459" cy="1422400"/>
          </a:xfrm>
          <a:prstGeom prst="rect">
            <a:avLst/>
          </a:prstGeom>
        </p:spPr>
        <p:txBody>
          <a:bodyPr anchor="t" rtlCol="false" tIns="0" lIns="0" bIns="0" rIns="0">
            <a:spAutoFit/>
          </a:bodyPr>
          <a:lstStyle/>
          <a:p>
            <a:pPr algn="l">
              <a:lnSpc>
                <a:spcPts val="10999"/>
              </a:lnSpc>
            </a:pPr>
            <a:r>
              <a:rPr lang="en-US" sz="9999">
                <a:solidFill>
                  <a:srgbClr val="F1E9E9"/>
                </a:solidFill>
                <a:latin typeface="Open Sauce Semi-Bold"/>
                <a:ea typeface="Open Sauce Semi-Bold"/>
                <a:cs typeface="Open Sauce Semi-Bold"/>
                <a:sym typeface="Open Sauce Semi-Bold"/>
              </a:rPr>
              <a:t>Clustering</a:t>
            </a:r>
          </a:p>
        </p:txBody>
      </p:sp>
      <p:sp>
        <p:nvSpPr>
          <p:cNvPr name="Freeform 26" id="26"/>
          <p:cNvSpPr/>
          <p:nvPr/>
        </p:nvSpPr>
        <p:spPr>
          <a:xfrm flipH="false" flipV="false" rot="0">
            <a:off x="17003587"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7" id="27"/>
          <p:cNvSpPr/>
          <p:nvPr/>
        </p:nvSpPr>
        <p:spPr>
          <a:xfrm flipH="false" flipV="false" rot="0">
            <a:off x="0" y="0"/>
            <a:ext cx="1216639" cy="742356"/>
          </a:xfrm>
          <a:custGeom>
            <a:avLst/>
            <a:gdLst/>
            <a:ahLst/>
            <a:cxnLst/>
            <a:rect r="r" b="b" t="t" l="l"/>
            <a:pathLst>
              <a:path h="742356" w="1216639">
                <a:moveTo>
                  <a:pt x="0" y="0"/>
                </a:moveTo>
                <a:lnTo>
                  <a:pt x="1216639" y="0"/>
                </a:lnTo>
                <a:lnTo>
                  <a:pt x="1216639" y="742356"/>
                </a:lnTo>
                <a:lnTo>
                  <a:pt x="0" y="742356"/>
                </a:lnTo>
                <a:lnTo>
                  <a:pt x="0" y="0"/>
                </a:lnTo>
                <a:close/>
              </a:path>
            </a:pathLst>
          </a:custGeom>
          <a:blipFill>
            <a:blip r:embed="rId1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9345573" cy="923925"/>
          </a:xfrm>
          <a:prstGeom prst="rect">
            <a:avLst/>
          </a:prstGeom>
        </p:spPr>
        <p:txBody>
          <a:bodyPr anchor="t" rtlCol="false" tIns="0" lIns="0" bIns="0" rIns="0">
            <a:spAutoFit/>
          </a:bodyPr>
          <a:lstStyle/>
          <a:p>
            <a:pPr algn="l">
              <a:lnSpc>
                <a:spcPts val="6600"/>
              </a:lnSpc>
            </a:pPr>
            <a:r>
              <a:rPr lang="en-US" sz="6000">
                <a:solidFill>
                  <a:srgbClr val="FBF9F1"/>
                </a:solidFill>
                <a:latin typeface="Poppins Bold"/>
                <a:ea typeface="Poppins Bold"/>
                <a:cs typeface="Poppins Bold"/>
                <a:sym typeface="Poppins Bold"/>
              </a:rPr>
              <a:t>STEPS</a:t>
            </a:r>
          </a:p>
        </p:txBody>
      </p:sp>
      <p:sp>
        <p:nvSpPr>
          <p:cNvPr name="TextBox 3" id="3"/>
          <p:cNvSpPr txBox="true"/>
          <p:nvPr/>
        </p:nvSpPr>
        <p:spPr>
          <a:xfrm rot="0">
            <a:off x="1028700" y="2852420"/>
            <a:ext cx="11238271" cy="1343660"/>
          </a:xfrm>
          <a:prstGeom prst="rect">
            <a:avLst/>
          </a:prstGeom>
        </p:spPr>
        <p:txBody>
          <a:bodyPr anchor="t" rtlCol="false" tIns="0" lIns="0" bIns="0" rIns="0">
            <a:spAutoFit/>
          </a:bodyPr>
          <a:lstStyle/>
          <a:p>
            <a:pPr algn="just" marL="561341" indent="-280670" lvl="1">
              <a:lnSpc>
                <a:spcPts val="3640"/>
              </a:lnSpc>
              <a:buFont typeface="Arial"/>
              <a:buChar char="•"/>
            </a:pPr>
            <a:r>
              <a:rPr lang="en-US" sz="2600">
                <a:solidFill>
                  <a:srgbClr val="F1E9E9"/>
                </a:solidFill>
                <a:latin typeface="Open Sauce"/>
                <a:ea typeface="Open Sauce"/>
                <a:cs typeface="Open Sauce"/>
                <a:sym typeface="Open Sauce"/>
              </a:rPr>
              <a:t>Distortions using Elbow Method</a:t>
            </a:r>
          </a:p>
          <a:p>
            <a:pPr algn="just" marL="561341" indent="-280670" lvl="1">
              <a:lnSpc>
                <a:spcPts val="3640"/>
              </a:lnSpc>
              <a:buFont typeface="Arial"/>
              <a:buChar char="•"/>
            </a:pPr>
            <a:r>
              <a:rPr lang="en-US" sz="2600">
                <a:solidFill>
                  <a:srgbClr val="F1E9E9"/>
                </a:solidFill>
                <a:latin typeface="Open Sauce"/>
                <a:ea typeface="Open Sauce"/>
                <a:cs typeface="Open Sauce"/>
                <a:sym typeface="Open Sauce"/>
              </a:rPr>
              <a:t>Making models using the combinations of two variables that are present in the dataframe</a:t>
            </a:r>
          </a:p>
        </p:txBody>
      </p:sp>
      <p:sp>
        <p:nvSpPr>
          <p:cNvPr name="Freeform 4" id="4"/>
          <p:cNvSpPr/>
          <p:nvPr/>
        </p:nvSpPr>
        <p:spPr>
          <a:xfrm flipH="false" flipV="false" rot="0">
            <a:off x="0" y="0"/>
            <a:ext cx="1216639" cy="742356"/>
          </a:xfrm>
          <a:custGeom>
            <a:avLst/>
            <a:gdLst/>
            <a:ahLst/>
            <a:cxnLst/>
            <a:rect r="r" b="b" t="t" l="l"/>
            <a:pathLst>
              <a:path h="742356" w="1216639">
                <a:moveTo>
                  <a:pt x="0" y="0"/>
                </a:moveTo>
                <a:lnTo>
                  <a:pt x="1216639" y="0"/>
                </a:lnTo>
                <a:lnTo>
                  <a:pt x="1216639" y="742356"/>
                </a:lnTo>
                <a:lnTo>
                  <a:pt x="0" y="742356"/>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5201556" y="-982225"/>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sp>
        <p:nvSpPr>
          <p:cNvPr name="Freeform 3" id="3"/>
          <p:cNvSpPr/>
          <p:nvPr/>
        </p:nvSpPr>
        <p:spPr>
          <a:xfrm flipH="false" flipV="false" rot="0">
            <a:off x="15714512" y="7438834"/>
            <a:ext cx="6195600" cy="3384081"/>
          </a:xfrm>
          <a:custGeom>
            <a:avLst/>
            <a:gdLst/>
            <a:ahLst/>
            <a:cxnLst/>
            <a:rect r="r" b="b" t="t" l="l"/>
            <a:pathLst>
              <a:path h="3384081" w="6195600">
                <a:moveTo>
                  <a:pt x="0" y="0"/>
                </a:moveTo>
                <a:lnTo>
                  <a:pt x="6195601" y="0"/>
                </a:lnTo>
                <a:lnTo>
                  <a:pt x="6195601" y="3384080"/>
                </a:lnTo>
                <a:lnTo>
                  <a:pt x="0" y="3384080"/>
                </a:lnTo>
                <a:lnTo>
                  <a:pt x="0" y="0"/>
                </a:lnTo>
                <a:close/>
              </a:path>
            </a:pathLst>
          </a:custGeom>
          <a:blipFill>
            <a:blip r:embed="rId3"/>
            <a:stretch>
              <a:fillRect l="-9750" t="0" r="0" b="-143185"/>
            </a:stretch>
          </a:blipFill>
        </p:spPr>
      </p:sp>
      <p:sp>
        <p:nvSpPr>
          <p:cNvPr name="Freeform 4" id="4"/>
          <p:cNvSpPr/>
          <p:nvPr/>
        </p:nvSpPr>
        <p:spPr>
          <a:xfrm flipH="false" flipV="false" rot="0">
            <a:off x="4807374" y="2040154"/>
            <a:ext cx="8673253" cy="6754392"/>
          </a:xfrm>
          <a:custGeom>
            <a:avLst/>
            <a:gdLst/>
            <a:ahLst/>
            <a:cxnLst/>
            <a:rect r="r" b="b" t="t" l="l"/>
            <a:pathLst>
              <a:path h="6754392" w="8673253">
                <a:moveTo>
                  <a:pt x="0" y="0"/>
                </a:moveTo>
                <a:lnTo>
                  <a:pt x="8673252" y="0"/>
                </a:lnTo>
                <a:lnTo>
                  <a:pt x="8673252" y="6754391"/>
                </a:lnTo>
                <a:lnTo>
                  <a:pt x="0" y="6754391"/>
                </a:lnTo>
                <a:lnTo>
                  <a:pt x="0" y="0"/>
                </a:lnTo>
                <a:close/>
              </a:path>
            </a:pathLst>
          </a:custGeom>
          <a:blipFill>
            <a:blip r:embed="rId4"/>
            <a:stretch>
              <a:fillRect l="-81556" t="-47365" r="-87603" b="-47049"/>
            </a:stretch>
          </a:blipFill>
        </p:spPr>
      </p:sp>
      <p:sp>
        <p:nvSpPr>
          <p:cNvPr name="TextBox 5" id="5"/>
          <p:cNvSpPr txBox="true"/>
          <p:nvPr/>
        </p:nvSpPr>
        <p:spPr>
          <a:xfrm rot="0">
            <a:off x="4525413" y="945000"/>
            <a:ext cx="9237174" cy="758825"/>
          </a:xfrm>
          <a:prstGeom prst="rect">
            <a:avLst/>
          </a:prstGeom>
        </p:spPr>
        <p:txBody>
          <a:bodyPr anchor="t" rtlCol="false" tIns="0" lIns="0" bIns="0" rIns="0">
            <a:spAutoFit/>
          </a:bodyPr>
          <a:lstStyle/>
          <a:p>
            <a:pPr algn="ctr">
              <a:lnSpc>
                <a:spcPts val="5500"/>
              </a:lnSpc>
            </a:pPr>
            <a:r>
              <a:rPr lang="en-US" sz="5000">
                <a:solidFill>
                  <a:srgbClr val="FBF9F1"/>
                </a:solidFill>
                <a:latin typeface="Poppins Bold"/>
                <a:ea typeface="Poppins Bold"/>
                <a:cs typeface="Poppins Bold"/>
                <a:sym typeface="Poppins Bold"/>
              </a:rPr>
              <a:t>DISTORTION RESULT</a:t>
            </a:r>
          </a:p>
        </p:txBody>
      </p:sp>
      <p:sp>
        <p:nvSpPr>
          <p:cNvPr name="TextBox 6" id="6"/>
          <p:cNvSpPr txBox="true"/>
          <p:nvPr/>
        </p:nvSpPr>
        <p:spPr>
          <a:xfrm rot="0">
            <a:off x="4729120" y="9130874"/>
            <a:ext cx="9237174" cy="758825"/>
          </a:xfrm>
          <a:prstGeom prst="rect">
            <a:avLst/>
          </a:prstGeom>
        </p:spPr>
        <p:txBody>
          <a:bodyPr anchor="t" rtlCol="false" tIns="0" lIns="0" bIns="0" rIns="0">
            <a:spAutoFit/>
          </a:bodyPr>
          <a:lstStyle/>
          <a:p>
            <a:pPr algn="ctr">
              <a:lnSpc>
                <a:spcPts val="5500"/>
              </a:lnSpc>
            </a:pPr>
            <a:r>
              <a:rPr lang="en-US" sz="5000">
                <a:solidFill>
                  <a:srgbClr val="FBF9F1"/>
                </a:solidFill>
                <a:latin typeface="Poppins Bold"/>
                <a:ea typeface="Poppins Bold"/>
                <a:cs typeface="Poppins Bold"/>
                <a:sym typeface="Poppins Bold"/>
              </a:rPr>
              <a:t>THE RESULT IS 3 CLUSTERS</a:t>
            </a:r>
          </a:p>
        </p:txBody>
      </p:sp>
      <p:sp>
        <p:nvSpPr>
          <p:cNvPr name="Freeform 7" id="7"/>
          <p:cNvSpPr/>
          <p:nvPr/>
        </p:nvSpPr>
        <p:spPr>
          <a:xfrm flipH="false" flipV="false" rot="0">
            <a:off x="0" y="0"/>
            <a:ext cx="1216639" cy="742356"/>
          </a:xfrm>
          <a:custGeom>
            <a:avLst/>
            <a:gdLst/>
            <a:ahLst/>
            <a:cxnLst/>
            <a:rect r="r" b="b" t="t" l="l"/>
            <a:pathLst>
              <a:path h="742356" w="1216639">
                <a:moveTo>
                  <a:pt x="0" y="0"/>
                </a:moveTo>
                <a:lnTo>
                  <a:pt x="1216639" y="0"/>
                </a:lnTo>
                <a:lnTo>
                  <a:pt x="1216639" y="742356"/>
                </a:lnTo>
                <a:lnTo>
                  <a:pt x="0" y="742356"/>
                </a:lnTo>
                <a:lnTo>
                  <a:pt x="0" y="0"/>
                </a:lnTo>
                <a:close/>
              </a:path>
            </a:pathLst>
          </a:custGeom>
          <a:blipFill>
            <a:blip r:embed="rId5"/>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5448941" y="-980024"/>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sp>
        <p:nvSpPr>
          <p:cNvPr name="Freeform 3" id="3"/>
          <p:cNvSpPr/>
          <p:nvPr/>
        </p:nvSpPr>
        <p:spPr>
          <a:xfrm flipH="false" flipV="false" rot="0">
            <a:off x="-2147874" y="7962921"/>
            <a:ext cx="5747719" cy="3384081"/>
          </a:xfrm>
          <a:custGeom>
            <a:avLst/>
            <a:gdLst/>
            <a:ahLst/>
            <a:cxnLst/>
            <a:rect r="r" b="b" t="t" l="l"/>
            <a:pathLst>
              <a:path h="3384081" w="5747719">
                <a:moveTo>
                  <a:pt x="0" y="0"/>
                </a:moveTo>
                <a:lnTo>
                  <a:pt x="5747719" y="0"/>
                </a:lnTo>
                <a:lnTo>
                  <a:pt x="5747719" y="3384080"/>
                </a:lnTo>
                <a:lnTo>
                  <a:pt x="0" y="3384080"/>
                </a:lnTo>
                <a:lnTo>
                  <a:pt x="0" y="0"/>
                </a:lnTo>
                <a:close/>
              </a:path>
            </a:pathLst>
          </a:custGeom>
          <a:blipFill>
            <a:blip r:embed="rId3"/>
            <a:stretch>
              <a:fillRect l="-18302" t="0" r="0" b="-143185"/>
            </a:stretch>
          </a:blipFill>
        </p:spPr>
      </p:sp>
      <p:sp>
        <p:nvSpPr>
          <p:cNvPr name="Freeform 4" id="4"/>
          <p:cNvSpPr/>
          <p:nvPr/>
        </p:nvSpPr>
        <p:spPr>
          <a:xfrm flipH="false" flipV="false" rot="0">
            <a:off x="14977667" y="1839074"/>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725985" y="2051975"/>
            <a:ext cx="14699892" cy="7509040"/>
            <a:chOff x="0" y="0"/>
            <a:chExt cx="3871577" cy="1977690"/>
          </a:xfrm>
        </p:grpSpPr>
        <p:sp>
          <p:nvSpPr>
            <p:cNvPr name="Freeform 6" id="6"/>
            <p:cNvSpPr/>
            <p:nvPr/>
          </p:nvSpPr>
          <p:spPr>
            <a:xfrm flipH="false" flipV="false" rot="0">
              <a:off x="0" y="0"/>
              <a:ext cx="3871576" cy="1977690"/>
            </a:xfrm>
            <a:custGeom>
              <a:avLst/>
              <a:gdLst/>
              <a:ahLst/>
              <a:cxnLst/>
              <a:rect r="r" b="b" t="t" l="l"/>
              <a:pathLst>
                <a:path h="1977690" w="3871576">
                  <a:moveTo>
                    <a:pt x="10533" y="0"/>
                  </a:moveTo>
                  <a:lnTo>
                    <a:pt x="3861043" y="0"/>
                  </a:lnTo>
                  <a:cubicBezTo>
                    <a:pt x="3863837" y="0"/>
                    <a:pt x="3866516" y="1110"/>
                    <a:pt x="3868491" y="3085"/>
                  </a:cubicBezTo>
                  <a:cubicBezTo>
                    <a:pt x="3870467" y="5061"/>
                    <a:pt x="3871576" y="7740"/>
                    <a:pt x="3871576" y="10533"/>
                  </a:cubicBezTo>
                  <a:lnTo>
                    <a:pt x="3871576" y="1967156"/>
                  </a:lnTo>
                  <a:cubicBezTo>
                    <a:pt x="3871576" y="1969950"/>
                    <a:pt x="3870467" y="1972629"/>
                    <a:pt x="3868491" y="1974604"/>
                  </a:cubicBezTo>
                  <a:cubicBezTo>
                    <a:pt x="3866516" y="1976580"/>
                    <a:pt x="3863837" y="1977690"/>
                    <a:pt x="3861043" y="1977690"/>
                  </a:cubicBezTo>
                  <a:lnTo>
                    <a:pt x="10533" y="1977690"/>
                  </a:lnTo>
                  <a:cubicBezTo>
                    <a:pt x="4716" y="1977690"/>
                    <a:pt x="0" y="1972974"/>
                    <a:pt x="0" y="1967156"/>
                  </a:cubicBezTo>
                  <a:lnTo>
                    <a:pt x="0" y="10533"/>
                  </a:lnTo>
                  <a:cubicBezTo>
                    <a:pt x="0" y="4716"/>
                    <a:pt x="4716" y="0"/>
                    <a:pt x="10533" y="0"/>
                  </a:cubicBezTo>
                  <a:close/>
                </a:path>
              </a:pathLst>
            </a:custGeom>
            <a:solidFill>
              <a:srgbClr val="000000"/>
            </a:solidFill>
            <a:ln w="38100" cap="sq">
              <a:solidFill>
                <a:srgbClr val="E5E1DA"/>
              </a:solidFill>
              <a:prstDash val="solid"/>
              <a:miter/>
            </a:ln>
          </p:spPr>
        </p:sp>
        <p:sp>
          <p:nvSpPr>
            <p:cNvPr name="TextBox 7" id="7"/>
            <p:cNvSpPr txBox="true"/>
            <p:nvPr/>
          </p:nvSpPr>
          <p:spPr>
            <a:xfrm>
              <a:off x="0" y="-38100"/>
              <a:ext cx="3871577" cy="201579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966605" y="2320987"/>
            <a:ext cx="8956945" cy="6971016"/>
          </a:xfrm>
          <a:custGeom>
            <a:avLst/>
            <a:gdLst/>
            <a:ahLst/>
            <a:cxnLst/>
            <a:rect r="r" b="b" t="t" l="l"/>
            <a:pathLst>
              <a:path h="6971016" w="8956945">
                <a:moveTo>
                  <a:pt x="0" y="0"/>
                </a:moveTo>
                <a:lnTo>
                  <a:pt x="8956945" y="0"/>
                </a:lnTo>
                <a:lnTo>
                  <a:pt x="8956945" y="6971016"/>
                </a:lnTo>
                <a:lnTo>
                  <a:pt x="0" y="6971016"/>
                </a:lnTo>
                <a:lnTo>
                  <a:pt x="0" y="0"/>
                </a:lnTo>
                <a:close/>
              </a:path>
            </a:pathLst>
          </a:custGeom>
          <a:blipFill>
            <a:blip r:embed="rId6"/>
            <a:stretch>
              <a:fillRect l="-100596" t="-29539" r="-74653" b="-69397"/>
            </a:stretch>
          </a:blipFill>
        </p:spPr>
      </p:sp>
      <p:sp>
        <p:nvSpPr>
          <p:cNvPr name="TextBox 9" id="9"/>
          <p:cNvSpPr txBox="true"/>
          <p:nvPr/>
        </p:nvSpPr>
        <p:spPr>
          <a:xfrm rot="0">
            <a:off x="725985" y="713019"/>
            <a:ext cx="8418015" cy="1050925"/>
          </a:xfrm>
          <a:prstGeom prst="rect">
            <a:avLst/>
          </a:prstGeom>
        </p:spPr>
        <p:txBody>
          <a:bodyPr anchor="t" rtlCol="false" tIns="0" lIns="0" bIns="0" rIns="0">
            <a:spAutoFit/>
          </a:bodyPr>
          <a:lstStyle/>
          <a:p>
            <a:pPr algn="l">
              <a:lnSpc>
                <a:spcPts val="7699"/>
              </a:lnSpc>
            </a:pPr>
            <a:r>
              <a:rPr lang="en-US" sz="6999">
                <a:solidFill>
                  <a:srgbClr val="FBF9F1"/>
                </a:solidFill>
                <a:latin typeface="Poppins Bold"/>
                <a:ea typeface="Poppins Bold"/>
                <a:cs typeface="Poppins Bold"/>
                <a:sym typeface="Poppins Bold"/>
              </a:rPr>
              <a:t>1ST PLOT</a:t>
            </a:r>
          </a:p>
        </p:txBody>
      </p:sp>
      <p:sp>
        <p:nvSpPr>
          <p:cNvPr name="Freeform 10" id="10"/>
          <p:cNvSpPr/>
          <p:nvPr/>
        </p:nvSpPr>
        <p:spPr>
          <a:xfrm flipH="false" flipV="false" rot="0">
            <a:off x="0" y="0"/>
            <a:ext cx="1216639" cy="742356"/>
          </a:xfrm>
          <a:custGeom>
            <a:avLst/>
            <a:gdLst/>
            <a:ahLst/>
            <a:cxnLst/>
            <a:rect r="r" b="b" t="t" l="l"/>
            <a:pathLst>
              <a:path h="742356" w="1216639">
                <a:moveTo>
                  <a:pt x="0" y="0"/>
                </a:moveTo>
                <a:lnTo>
                  <a:pt x="1216639" y="0"/>
                </a:lnTo>
                <a:lnTo>
                  <a:pt x="1216639" y="742356"/>
                </a:lnTo>
                <a:lnTo>
                  <a:pt x="0" y="742356"/>
                </a:lnTo>
                <a:lnTo>
                  <a:pt x="0" y="0"/>
                </a:lnTo>
                <a:close/>
              </a:path>
            </a:pathLst>
          </a:custGeom>
          <a:blipFill>
            <a:blip r:embed="rId7"/>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5448941" y="-980024"/>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sp>
        <p:nvSpPr>
          <p:cNvPr name="Freeform 3" id="3"/>
          <p:cNvSpPr/>
          <p:nvPr/>
        </p:nvSpPr>
        <p:spPr>
          <a:xfrm flipH="false" flipV="false" rot="0">
            <a:off x="-2147874" y="7962921"/>
            <a:ext cx="5747719" cy="3384081"/>
          </a:xfrm>
          <a:custGeom>
            <a:avLst/>
            <a:gdLst/>
            <a:ahLst/>
            <a:cxnLst/>
            <a:rect r="r" b="b" t="t" l="l"/>
            <a:pathLst>
              <a:path h="3384081" w="5747719">
                <a:moveTo>
                  <a:pt x="0" y="0"/>
                </a:moveTo>
                <a:lnTo>
                  <a:pt x="5747719" y="0"/>
                </a:lnTo>
                <a:lnTo>
                  <a:pt x="5747719" y="3384080"/>
                </a:lnTo>
                <a:lnTo>
                  <a:pt x="0" y="3384080"/>
                </a:lnTo>
                <a:lnTo>
                  <a:pt x="0" y="0"/>
                </a:lnTo>
                <a:close/>
              </a:path>
            </a:pathLst>
          </a:custGeom>
          <a:blipFill>
            <a:blip r:embed="rId3"/>
            <a:stretch>
              <a:fillRect l="-18302" t="0" r="0" b="-143185"/>
            </a:stretch>
          </a:blipFill>
        </p:spPr>
      </p:sp>
      <p:sp>
        <p:nvSpPr>
          <p:cNvPr name="Freeform 4" id="4"/>
          <p:cNvSpPr/>
          <p:nvPr/>
        </p:nvSpPr>
        <p:spPr>
          <a:xfrm flipH="false" flipV="false" rot="0">
            <a:off x="14977667" y="1839074"/>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725985" y="2051975"/>
            <a:ext cx="14699892" cy="7509040"/>
            <a:chOff x="0" y="0"/>
            <a:chExt cx="3871577" cy="1977690"/>
          </a:xfrm>
        </p:grpSpPr>
        <p:sp>
          <p:nvSpPr>
            <p:cNvPr name="Freeform 6" id="6"/>
            <p:cNvSpPr/>
            <p:nvPr/>
          </p:nvSpPr>
          <p:spPr>
            <a:xfrm flipH="false" flipV="false" rot="0">
              <a:off x="0" y="0"/>
              <a:ext cx="3871576" cy="1977690"/>
            </a:xfrm>
            <a:custGeom>
              <a:avLst/>
              <a:gdLst/>
              <a:ahLst/>
              <a:cxnLst/>
              <a:rect r="r" b="b" t="t" l="l"/>
              <a:pathLst>
                <a:path h="1977690" w="3871576">
                  <a:moveTo>
                    <a:pt x="10533" y="0"/>
                  </a:moveTo>
                  <a:lnTo>
                    <a:pt x="3861043" y="0"/>
                  </a:lnTo>
                  <a:cubicBezTo>
                    <a:pt x="3863837" y="0"/>
                    <a:pt x="3866516" y="1110"/>
                    <a:pt x="3868491" y="3085"/>
                  </a:cubicBezTo>
                  <a:cubicBezTo>
                    <a:pt x="3870467" y="5061"/>
                    <a:pt x="3871576" y="7740"/>
                    <a:pt x="3871576" y="10533"/>
                  </a:cubicBezTo>
                  <a:lnTo>
                    <a:pt x="3871576" y="1967156"/>
                  </a:lnTo>
                  <a:cubicBezTo>
                    <a:pt x="3871576" y="1969950"/>
                    <a:pt x="3870467" y="1972629"/>
                    <a:pt x="3868491" y="1974604"/>
                  </a:cubicBezTo>
                  <a:cubicBezTo>
                    <a:pt x="3866516" y="1976580"/>
                    <a:pt x="3863837" y="1977690"/>
                    <a:pt x="3861043" y="1977690"/>
                  </a:cubicBezTo>
                  <a:lnTo>
                    <a:pt x="10533" y="1977690"/>
                  </a:lnTo>
                  <a:cubicBezTo>
                    <a:pt x="4716" y="1977690"/>
                    <a:pt x="0" y="1972974"/>
                    <a:pt x="0" y="1967156"/>
                  </a:cubicBezTo>
                  <a:lnTo>
                    <a:pt x="0" y="10533"/>
                  </a:lnTo>
                  <a:cubicBezTo>
                    <a:pt x="0" y="4716"/>
                    <a:pt x="4716" y="0"/>
                    <a:pt x="10533" y="0"/>
                  </a:cubicBezTo>
                  <a:close/>
                </a:path>
              </a:pathLst>
            </a:custGeom>
            <a:solidFill>
              <a:srgbClr val="000000"/>
            </a:solidFill>
            <a:ln w="38100" cap="sq">
              <a:solidFill>
                <a:srgbClr val="E5E1DA"/>
              </a:solidFill>
              <a:prstDash val="solid"/>
              <a:miter/>
            </a:ln>
          </p:spPr>
        </p:sp>
        <p:sp>
          <p:nvSpPr>
            <p:cNvPr name="TextBox 7" id="7"/>
            <p:cNvSpPr txBox="true"/>
            <p:nvPr/>
          </p:nvSpPr>
          <p:spPr>
            <a:xfrm>
              <a:off x="0" y="-38100"/>
              <a:ext cx="3871577" cy="201579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178629" y="2247355"/>
            <a:ext cx="9286490" cy="7118279"/>
          </a:xfrm>
          <a:custGeom>
            <a:avLst/>
            <a:gdLst/>
            <a:ahLst/>
            <a:cxnLst/>
            <a:rect r="r" b="b" t="t" l="l"/>
            <a:pathLst>
              <a:path h="7118279" w="9286490">
                <a:moveTo>
                  <a:pt x="0" y="0"/>
                </a:moveTo>
                <a:lnTo>
                  <a:pt x="9286491" y="0"/>
                </a:lnTo>
                <a:lnTo>
                  <a:pt x="9286491" y="7118279"/>
                </a:lnTo>
                <a:lnTo>
                  <a:pt x="0" y="7118279"/>
                </a:lnTo>
                <a:lnTo>
                  <a:pt x="0" y="0"/>
                </a:lnTo>
                <a:close/>
              </a:path>
            </a:pathLst>
          </a:custGeom>
          <a:blipFill>
            <a:blip r:embed="rId6"/>
            <a:stretch>
              <a:fillRect l="-19963" t="-49889" r="-148010" b="-46760"/>
            </a:stretch>
          </a:blipFill>
        </p:spPr>
      </p:sp>
      <p:sp>
        <p:nvSpPr>
          <p:cNvPr name="TextBox 9" id="9"/>
          <p:cNvSpPr txBox="true"/>
          <p:nvPr/>
        </p:nvSpPr>
        <p:spPr>
          <a:xfrm rot="0">
            <a:off x="725985" y="713019"/>
            <a:ext cx="8418015" cy="1050925"/>
          </a:xfrm>
          <a:prstGeom prst="rect">
            <a:avLst/>
          </a:prstGeom>
        </p:spPr>
        <p:txBody>
          <a:bodyPr anchor="t" rtlCol="false" tIns="0" lIns="0" bIns="0" rIns="0">
            <a:spAutoFit/>
          </a:bodyPr>
          <a:lstStyle/>
          <a:p>
            <a:pPr algn="l">
              <a:lnSpc>
                <a:spcPts val="7699"/>
              </a:lnSpc>
            </a:pPr>
            <a:r>
              <a:rPr lang="en-US" sz="6999">
                <a:solidFill>
                  <a:srgbClr val="FBF9F1"/>
                </a:solidFill>
                <a:latin typeface="Poppins Bold"/>
                <a:ea typeface="Poppins Bold"/>
                <a:cs typeface="Poppins Bold"/>
                <a:sym typeface="Poppins Bold"/>
              </a:rPr>
              <a:t>2ND PLOT</a:t>
            </a:r>
          </a:p>
        </p:txBody>
      </p:sp>
      <p:sp>
        <p:nvSpPr>
          <p:cNvPr name="Freeform 10" id="10"/>
          <p:cNvSpPr/>
          <p:nvPr/>
        </p:nvSpPr>
        <p:spPr>
          <a:xfrm flipH="false" flipV="false" rot="0">
            <a:off x="0" y="0"/>
            <a:ext cx="1216639" cy="742356"/>
          </a:xfrm>
          <a:custGeom>
            <a:avLst/>
            <a:gdLst/>
            <a:ahLst/>
            <a:cxnLst/>
            <a:rect r="r" b="b" t="t" l="l"/>
            <a:pathLst>
              <a:path h="742356" w="1216639">
                <a:moveTo>
                  <a:pt x="0" y="0"/>
                </a:moveTo>
                <a:lnTo>
                  <a:pt x="1216639" y="0"/>
                </a:lnTo>
                <a:lnTo>
                  <a:pt x="1216639" y="742356"/>
                </a:lnTo>
                <a:lnTo>
                  <a:pt x="0" y="742356"/>
                </a:lnTo>
                <a:lnTo>
                  <a:pt x="0" y="0"/>
                </a:lnTo>
                <a:close/>
              </a:path>
            </a:pathLst>
          </a:custGeom>
          <a:blipFill>
            <a:blip r:embed="rId7"/>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16948" y="237222"/>
            <a:ext cx="17854104" cy="9812555"/>
            <a:chOff x="0" y="0"/>
            <a:chExt cx="2924524" cy="1607309"/>
          </a:xfrm>
        </p:grpSpPr>
        <p:sp>
          <p:nvSpPr>
            <p:cNvPr name="Freeform 3" id="3"/>
            <p:cNvSpPr/>
            <p:nvPr/>
          </p:nvSpPr>
          <p:spPr>
            <a:xfrm flipH="false" flipV="false" rot="0">
              <a:off x="0" y="0"/>
              <a:ext cx="2924525" cy="1607309"/>
            </a:xfrm>
            <a:custGeom>
              <a:avLst/>
              <a:gdLst/>
              <a:ahLst/>
              <a:cxnLst/>
              <a:rect r="r" b="b" t="t" l="l"/>
              <a:pathLst>
                <a:path h="1607309" w="2924525">
                  <a:moveTo>
                    <a:pt x="2800064" y="1607309"/>
                  </a:moveTo>
                  <a:lnTo>
                    <a:pt x="124460" y="1607309"/>
                  </a:lnTo>
                  <a:cubicBezTo>
                    <a:pt x="55880" y="1607309"/>
                    <a:pt x="0" y="1551429"/>
                    <a:pt x="0" y="1482849"/>
                  </a:cubicBezTo>
                  <a:lnTo>
                    <a:pt x="0" y="124460"/>
                  </a:lnTo>
                  <a:cubicBezTo>
                    <a:pt x="0" y="55880"/>
                    <a:pt x="55880" y="0"/>
                    <a:pt x="124460" y="0"/>
                  </a:cubicBezTo>
                  <a:lnTo>
                    <a:pt x="2800065" y="0"/>
                  </a:lnTo>
                  <a:cubicBezTo>
                    <a:pt x="2868644" y="0"/>
                    <a:pt x="2924525" y="55880"/>
                    <a:pt x="2924525" y="124460"/>
                  </a:cubicBezTo>
                  <a:lnTo>
                    <a:pt x="2924525" y="1482849"/>
                  </a:lnTo>
                  <a:cubicBezTo>
                    <a:pt x="2924525" y="1551429"/>
                    <a:pt x="2868644" y="1607309"/>
                    <a:pt x="2800065" y="1607309"/>
                  </a:cubicBezTo>
                  <a:close/>
                </a:path>
              </a:pathLst>
            </a:custGeom>
            <a:solidFill>
              <a:srgbClr val="1B1B1B"/>
            </a:solidFill>
          </p:spPr>
        </p:sp>
      </p:grpSp>
      <p:sp>
        <p:nvSpPr>
          <p:cNvPr name="AutoShape 4" id="4"/>
          <p:cNvSpPr/>
          <p:nvPr/>
        </p:nvSpPr>
        <p:spPr>
          <a:xfrm rot="1834">
            <a:off x="216935" y="8887609"/>
            <a:ext cx="17854119" cy="0"/>
          </a:xfrm>
          <a:prstGeom prst="line">
            <a:avLst/>
          </a:prstGeom>
          <a:ln cap="flat" w="19050">
            <a:solidFill>
              <a:srgbClr val="000000"/>
            </a:solidFill>
            <a:prstDash val="solid"/>
            <a:headEnd type="none" len="sm" w="sm"/>
            <a:tailEnd type="none" len="sm" w="sm"/>
          </a:ln>
        </p:spPr>
      </p:sp>
      <p:sp>
        <p:nvSpPr>
          <p:cNvPr name="TextBox 5" id="5"/>
          <p:cNvSpPr txBox="true"/>
          <p:nvPr/>
        </p:nvSpPr>
        <p:spPr>
          <a:xfrm rot="0">
            <a:off x="6663893" y="674285"/>
            <a:ext cx="4960215" cy="942975"/>
          </a:xfrm>
          <a:prstGeom prst="rect">
            <a:avLst/>
          </a:prstGeom>
        </p:spPr>
        <p:txBody>
          <a:bodyPr anchor="t" rtlCol="false" tIns="0" lIns="0" bIns="0" rIns="0">
            <a:spAutoFit/>
          </a:bodyPr>
          <a:lstStyle/>
          <a:p>
            <a:pPr algn="ctr" marL="0" indent="0" lvl="0">
              <a:lnSpc>
                <a:spcPts val="7440"/>
              </a:lnSpc>
              <a:spcBef>
                <a:spcPct val="0"/>
              </a:spcBef>
            </a:pPr>
            <a:r>
              <a:rPr lang="en-US" sz="6200">
                <a:solidFill>
                  <a:srgbClr val="F1E9E9"/>
                </a:solidFill>
                <a:latin typeface="Open Sauce Bold"/>
                <a:ea typeface="Open Sauce Bold"/>
                <a:cs typeface="Open Sauce Bold"/>
                <a:sym typeface="Open Sauce Bold"/>
              </a:rPr>
              <a:t>Introduction</a:t>
            </a:r>
          </a:p>
        </p:txBody>
      </p:sp>
      <p:sp>
        <p:nvSpPr>
          <p:cNvPr name="Freeform 6" id="6"/>
          <p:cNvSpPr/>
          <p:nvPr/>
        </p:nvSpPr>
        <p:spPr>
          <a:xfrm flipH="true" flipV="false" rot="0">
            <a:off x="1028700" y="9258300"/>
            <a:ext cx="444519" cy="444519"/>
          </a:xfrm>
          <a:custGeom>
            <a:avLst/>
            <a:gdLst/>
            <a:ahLst/>
            <a:cxnLst/>
            <a:rect r="r" b="b" t="t" l="l"/>
            <a:pathLst>
              <a:path h="444519" w="444519">
                <a:moveTo>
                  <a:pt x="444519" y="0"/>
                </a:moveTo>
                <a:lnTo>
                  <a:pt x="0" y="0"/>
                </a:lnTo>
                <a:lnTo>
                  <a:pt x="0" y="444519"/>
                </a:lnTo>
                <a:lnTo>
                  <a:pt x="444519" y="444519"/>
                </a:lnTo>
                <a:lnTo>
                  <a:pt x="44451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7826811"/>
            <a:ext cx="18288000" cy="2460189"/>
          </a:xfrm>
          <a:custGeom>
            <a:avLst/>
            <a:gdLst/>
            <a:ahLst/>
            <a:cxnLst/>
            <a:rect r="r" b="b" t="t" l="l"/>
            <a:pathLst>
              <a:path h="2460189" w="18288000">
                <a:moveTo>
                  <a:pt x="0" y="0"/>
                </a:moveTo>
                <a:lnTo>
                  <a:pt x="18288000" y="0"/>
                </a:lnTo>
                <a:lnTo>
                  <a:pt x="18288000" y="2460189"/>
                </a:lnTo>
                <a:lnTo>
                  <a:pt x="0" y="2460189"/>
                </a:lnTo>
                <a:lnTo>
                  <a:pt x="0" y="0"/>
                </a:lnTo>
                <a:close/>
              </a:path>
            </a:pathLst>
          </a:custGeom>
          <a:blipFill>
            <a:blip r:embed="rId4"/>
            <a:stretch>
              <a:fillRect l="0" t="-39582" r="-12009" b="-552195"/>
            </a:stretch>
          </a:blipFill>
        </p:spPr>
      </p:sp>
      <p:grpSp>
        <p:nvGrpSpPr>
          <p:cNvPr name="Group 8" id="8"/>
          <p:cNvGrpSpPr/>
          <p:nvPr/>
        </p:nvGrpSpPr>
        <p:grpSpPr>
          <a:xfrm rot="0">
            <a:off x="15487873" y="9239790"/>
            <a:ext cx="481538" cy="481538"/>
            <a:chOff x="0" y="0"/>
            <a:chExt cx="642051" cy="642051"/>
          </a:xfrm>
        </p:grpSpPr>
        <p:grpSp>
          <p:nvGrpSpPr>
            <p:cNvPr name="Group 9" id="9"/>
            <p:cNvGrpSpPr/>
            <p:nvPr/>
          </p:nvGrpSpPr>
          <p:grpSpPr>
            <a:xfrm rot="0">
              <a:off x="0" y="0"/>
              <a:ext cx="642051" cy="642051"/>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Freeform 11" id="11"/>
            <p:cNvSpPr/>
            <p:nvPr/>
          </p:nvSpPr>
          <p:spPr>
            <a:xfrm flipH="false" flipV="false" rot="0">
              <a:off x="175556" y="197377"/>
              <a:ext cx="290938" cy="247298"/>
            </a:xfrm>
            <a:custGeom>
              <a:avLst/>
              <a:gdLst/>
              <a:ahLst/>
              <a:cxnLst/>
              <a:rect r="r" b="b" t="t" l="l"/>
              <a:pathLst>
                <a:path h="247298" w="290938">
                  <a:moveTo>
                    <a:pt x="0" y="0"/>
                  </a:moveTo>
                  <a:lnTo>
                    <a:pt x="290939" y="0"/>
                  </a:lnTo>
                  <a:lnTo>
                    <a:pt x="290939" y="247297"/>
                  </a:lnTo>
                  <a:lnTo>
                    <a:pt x="0" y="2472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2" id="12"/>
          <p:cNvGrpSpPr/>
          <p:nvPr/>
        </p:nvGrpSpPr>
        <p:grpSpPr>
          <a:xfrm rot="0">
            <a:off x="16132817" y="9239790"/>
            <a:ext cx="481538" cy="481538"/>
            <a:chOff x="0" y="0"/>
            <a:chExt cx="642051" cy="642051"/>
          </a:xfrm>
        </p:grpSpPr>
        <p:grpSp>
          <p:nvGrpSpPr>
            <p:cNvPr name="Group 13" id="13"/>
            <p:cNvGrpSpPr/>
            <p:nvPr/>
          </p:nvGrpSpPr>
          <p:grpSpPr>
            <a:xfrm rot="0">
              <a:off x="0" y="0"/>
              <a:ext cx="642051" cy="642051"/>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Freeform 15" id="15"/>
            <p:cNvSpPr/>
            <p:nvPr/>
          </p:nvSpPr>
          <p:spPr>
            <a:xfrm flipH="false" flipV="false" rot="0">
              <a:off x="195802" y="197377"/>
              <a:ext cx="250447" cy="256988"/>
            </a:xfrm>
            <a:custGeom>
              <a:avLst/>
              <a:gdLst/>
              <a:ahLst/>
              <a:cxnLst/>
              <a:rect r="r" b="b" t="t" l="l"/>
              <a:pathLst>
                <a:path h="256988" w="250447">
                  <a:moveTo>
                    <a:pt x="0" y="0"/>
                  </a:moveTo>
                  <a:lnTo>
                    <a:pt x="250447" y="0"/>
                  </a:lnTo>
                  <a:lnTo>
                    <a:pt x="250447" y="256988"/>
                  </a:lnTo>
                  <a:lnTo>
                    <a:pt x="0" y="2569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6" id="16"/>
          <p:cNvGrpSpPr/>
          <p:nvPr/>
        </p:nvGrpSpPr>
        <p:grpSpPr>
          <a:xfrm rot="0">
            <a:off x="16777762" y="9239790"/>
            <a:ext cx="481538" cy="481538"/>
            <a:chOff x="0" y="0"/>
            <a:chExt cx="642051" cy="642051"/>
          </a:xfrm>
        </p:grpSpPr>
        <p:grpSp>
          <p:nvGrpSpPr>
            <p:cNvPr name="Group 17" id="17"/>
            <p:cNvGrpSpPr/>
            <p:nvPr/>
          </p:nvGrpSpPr>
          <p:grpSpPr>
            <a:xfrm rot="0">
              <a:off x="0" y="0"/>
              <a:ext cx="642051" cy="642051"/>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Freeform 19" id="19"/>
            <p:cNvSpPr/>
            <p:nvPr/>
          </p:nvSpPr>
          <p:spPr>
            <a:xfrm flipH="false" flipV="false" rot="0">
              <a:off x="205355" y="192503"/>
              <a:ext cx="231341" cy="257046"/>
            </a:xfrm>
            <a:custGeom>
              <a:avLst/>
              <a:gdLst/>
              <a:ahLst/>
              <a:cxnLst/>
              <a:rect r="r" b="b" t="t" l="l"/>
              <a:pathLst>
                <a:path h="257046" w="231341">
                  <a:moveTo>
                    <a:pt x="0" y="0"/>
                  </a:moveTo>
                  <a:lnTo>
                    <a:pt x="231341" y="0"/>
                  </a:lnTo>
                  <a:lnTo>
                    <a:pt x="231341" y="257045"/>
                  </a:lnTo>
                  <a:lnTo>
                    <a:pt x="0" y="2570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Freeform 20" id="20"/>
          <p:cNvSpPr/>
          <p:nvPr/>
        </p:nvSpPr>
        <p:spPr>
          <a:xfrm flipH="false" flipV="false" rot="0">
            <a:off x="494150" y="610357"/>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1" id="21"/>
          <p:cNvGrpSpPr>
            <a:grpSpLocks noChangeAspect="true"/>
          </p:cNvGrpSpPr>
          <p:nvPr/>
        </p:nvGrpSpPr>
        <p:grpSpPr>
          <a:xfrm rot="0">
            <a:off x="13621628" y="1959610"/>
            <a:ext cx="3396903" cy="6903356"/>
            <a:chOff x="0" y="0"/>
            <a:chExt cx="5001260" cy="10163810"/>
          </a:xfrm>
        </p:grpSpPr>
        <p:sp>
          <p:nvSpPr>
            <p:cNvPr name="Freeform 22" id="22"/>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13"/>
              <a:stretch>
                <a:fillRect l="-45" t="0" r="-45" b="0"/>
              </a:stretch>
            </a:blipFill>
          </p:spPr>
        </p:sp>
        <p:sp>
          <p:nvSpPr>
            <p:cNvPr name="Freeform 23" id="23"/>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14"/>
              <a:stretch>
                <a:fillRect l="-121067" t="0" r="-63529" b="0"/>
              </a:stretch>
            </a:blipFill>
          </p:spPr>
        </p:sp>
      </p:grpSp>
      <p:sp>
        <p:nvSpPr>
          <p:cNvPr name="TextBox 24" id="24"/>
          <p:cNvSpPr txBox="true"/>
          <p:nvPr/>
        </p:nvSpPr>
        <p:spPr>
          <a:xfrm rot="0">
            <a:off x="1473219" y="2160723"/>
            <a:ext cx="11175246" cy="6434455"/>
          </a:xfrm>
          <a:prstGeom prst="rect">
            <a:avLst/>
          </a:prstGeom>
        </p:spPr>
        <p:txBody>
          <a:bodyPr anchor="t" rtlCol="false" tIns="0" lIns="0" bIns="0" rIns="0">
            <a:spAutoFit/>
          </a:bodyPr>
          <a:lstStyle/>
          <a:p>
            <a:pPr algn="ctr">
              <a:lnSpc>
                <a:spcPts val="3919"/>
              </a:lnSpc>
              <a:spcBef>
                <a:spcPct val="0"/>
              </a:spcBef>
            </a:pPr>
            <a:r>
              <a:rPr lang="en-US" sz="2799">
                <a:solidFill>
                  <a:srgbClr val="F1E9E9"/>
                </a:solidFill>
                <a:latin typeface="Open Sauce"/>
                <a:ea typeface="Open Sauce"/>
                <a:cs typeface="Open Sauce"/>
                <a:sym typeface="Open Sauce"/>
              </a:rPr>
              <a:t>Are you overwhelmed by the wide range of smartphone options available in the market today? Choosing the right smartphone that meets your customers tech needs can be a daunting task. With the rapid advancements in technology, staying up-to-date with smartphone specifications is essential. In this article, we will dwelve into the world of smartphone specifications to help you make an informed decision on behalf of your customer.</a:t>
            </a:r>
          </a:p>
          <a:p>
            <a:pPr algn="ctr">
              <a:lnSpc>
                <a:spcPts val="3919"/>
              </a:lnSpc>
              <a:spcBef>
                <a:spcPct val="0"/>
              </a:spcBef>
            </a:pPr>
          </a:p>
          <a:p>
            <a:pPr algn="ctr">
              <a:lnSpc>
                <a:spcPts val="3919"/>
              </a:lnSpc>
              <a:spcBef>
                <a:spcPct val="0"/>
              </a:spcBef>
            </a:pPr>
            <a:r>
              <a:rPr lang="en-US" sz="2799">
                <a:solidFill>
                  <a:srgbClr val="F1E9E9"/>
                </a:solidFill>
                <a:latin typeface="Open Sauce"/>
                <a:ea typeface="Open Sauce"/>
                <a:cs typeface="Open Sauce"/>
                <a:sym typeface="Open Sauce"/>
              </a:rPr>
              <a:t>From processors and RAM to camera quality and battery life, every smartphone specification plays a significant role in how well it performs. Understanding these specifications and how they affect the overall user experience is key to finding the perfect smartphone for your customers.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8355821">
            <a:off x="-3819711" y="-676055"/>
            <a:ext cx="9940582" cy="10671659"/>
          </a:xfrm>
          <a:custGeom>
            <a:avLst/>
            <a:gdLst/>
            <a:ahLst/>
            <a:cxnLst/>
            <a:rect r="r" b="b" t="t" l="l"/>
            <a:pathLst>
              <a:path h="10671659" w="9940582">
                <a:moveTo>
                  <a:pt x="9940582" y="10671659"/>
                </a:moveTo>
                <a:lnTo>
                  <a:pt x="0" y="10671659"/>
                </a:lnTo>
                <a:lnTo>
                  <a:pt x="0" y="0"/>
                </a:lnTo>
                <a:lnTo>
                  <a:pt x="9940582" y="0"/>
                </a:lnTo>
                <a:lnTo>
                  <a:pt x="9940582" y="10671659"/>
                </a:lnTo>
                <a:close/>
              </a:path>
            </a:pathLst>
          </a:custGeom>
          <a:blipFill>
            <a:blip r:embed="rId2"/>
            <a:stretch>
              <a:fillRect l="-54" t="0" r="-54" b="0"/>
            </a:stretch>
          </a:blipFill>
        </p:spPr>
      </p:sp>
      <p:grpSp>
        <p:nvGrpSpPr>
          <p:cNvPr name="Group 3" id="3"/>
          <p:cNvGrpSpPr/>
          <p:nvPr/>
        </p:nvGrpSpPr>
        <p:grpSpPr>
          <a:xfrm rot="0">
            <a:off x="3060446" y="2111205"/>
            <a:ext cx="14699892" cy="7509040"/>
            <a:chOff x="0" y="0"/>
            <a:chExt cx="3871577" cy="1977690"/>
          </a:xfrm>
        </p:grpSpPr>
        <p:sp>
          <p:nvSpPr>
            <p:cNvPr name="Freeform 4" id="4"/>
            <p:cNvSpPr/>
            <p:nvPr/>
          </p:nvSpPr>
          <p:spPr>
            <a:xfrm flipH="false" flipV="false" rot="0">
              <a:off x="0" y="0"/>
              <a:ext cx="3871576" cy="1977690"/>
            </a:xfrm>
            <a:custGeom>
              <a:avLst/>
              <a:gdLst/>
              <a:ahLst/>
              <a:cxnLst/>
              <a:rect r="r" b="b" t="t" l="l"/>
              <a:pathLst>
                <a:path h="1977690" w="3871576">
                  <a:moveTo>
                    <a:pt x="10533" y="0"/>
                  </a:moveTo>
                  <a:lnTo>
                    <a:pt x="3861043" y="0"/>
                  </a:lnTo>
                  <a:cubicBezTo>
                    <a:pt x="3863837" y="0"/>
                    <a:pt x="3866516" y="1110"/>
                    <a:pt x="3868491" y="3085"/>
                  </a:cubicBezTo>
                  <a:cubicBezTo>
                    <a:pt x="3870467" y="5061"/>
                    <a:pt x="3871576" y="7740"/>
                    <a:pt x="3871576" y="10533"/>
                  </a:cubicBezTo>
                  <a:lnTo>
                    <a:pt x="3871576" y="1967156"/>
                  </a:lnTo>
                  <a:cubicBezTo>
                    <a:pt x="3871576" y="1969950"/>
                    <a:pt x="3870467" y="1972629"/>
                    <a:pt x="3868491" y="1974604"/>
                  </a:cubicBezTo>
                  <a:cubicBezTo>
                    <a:pt x="3866516" y="1976580"/>
                    <a:pt x="3863837" y="1977690"/>
                    <a:pt x="3861043" y="1977690"/>
                  </a:cubicBezTo>
                  <a:lnTo>
                    <a:pt x="10533" y="1977690"/>
                  </a:lnTo>
                  <a:cubicBezTo>
                    <a:pt x="4716" y="1977690"/>
                    <a:pt x="0" y="1972974"/>
                    <a:pt x="0" y="1967156"/>
                  </a:cubicBezTo>
                  <a:lnTo>
                    <a:pt x="0" y="10533"/>
                  </a:lnTo>
                  <a:cubicBezTo>
                    <a:pt x="0" y="4716"/>
                    <a:pt x="4716" y="0"/>
                    <a:pt x="10533"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3871577" cy="201579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773367" y="2317393"/>
            <a:ext cx="9274050" cy="7096664"/>
          </a:xfrm>
          <a:custGeom>
            <a:avLst/>
            <a:gdLst/>
            <a:ahLst/>
            <a:cxnLst/>
            <a:rect r="r" b="b" t="t" l="l"/>
            <a:pathLst>
              <a:path h="7096664" w="9274050">
                <a:moveTo>
                  <a:pt x="0" y="0"/>
                </a:moveTo>
                <a:lnTo>
                  <a:pt x="9274050" y="0"/>
                </a:lnTo>
                <a:lnTo>
                  <a:pt x="9274050" y="7096664"/>
                </a:lnTo>
                <a:lnTo>
                  <a:pt x="0" y="7096664"/>
                </a:lnTo>
                <a:lnTo>
                  <a:pt x="0" y="0"/>
                </a:lnTo>
                <a:close/>
              </a:path>
            </a:pathLst>
          </a:custGeom>
          <a:blipFill>
            <a:blip r:embed="rId3"/>
            <a:stretch>
              <a:fillRect l="-79703" t="-44966" r="-84775" b="-49448"/>
            </a:stretch>
          </a:blipFill>
        </p:spPr>
      </p:sp>
      <p:sp>
        <p:nvSpPr>
          <p:cNvPr name="TextBox 7" id="7"/>
          <p:cNvSpPr txBox="true"/>
          <p:nvPr/>
        </p:nvSpPr>
        <p:spPr>
          <a:xfrm rot="0">
            <a:off x="9144000" y="761426"/>
            <a:ext cx="3957459" cy="992048"/>
          </a:xfrm>
          <a:prstGeom prst="rect">
            <a:avLst/>
          </a:prstGeom>
        </p:spPr>
        <p:txBody>
          <a:bodyPr anchor="t" rtlCol="false" tIns="0" lIns="0" bIns="0" rIns="0">
            <a:spAutoFit/>
          </a:bodyPr>
          <a:lstStyle/>
          <a:p>
            <a:pPr algn="ctr">
              <a:lnSpc>
                <a:spcPts val="7259"/>
              </a:lnSpc>
            </a:pPr>
            <a:r>
              <a:rPr lang="en-US" sz="6599">
                <a:solidFill>
                  <a:srgbClr val="FBF9F1"/>
                </a:solidFill>
                <a:latin typeface="Poppins Bold"/>
                <a:ea typeface="Poppins Bold"/>
                <a:cs typeface="Poppins Bold"/>
                <a:sym typeface="Poppins Bold"/>
              </a:rPr>
              <a:t>3RD PLOT</a:t>
            </a:r>
          </a:p>
        </p:txBody>
      </p:sp>
      <p:sp>
        <p:nvSpPr>
          <p:cNvPr name="Freeform 8" id="8"/>
          <p:cNvSpPr/>
          <p:nvPr/>
        </p:nvSpPr>
        <p:spPr>
          <a:xfrm flipH="false" flipV="false" rot="0">
            <a:off x="0" y="0"/>
            <a:ext cx="1216639" cy="742356"/>
          </a:xfrm>
          <a:custGeom>
            <a:avLst/>
            <a:gdLst/>
            <a:ahLst/>
            <a:cxnLst/>
            <a:rect r="r" b="b" t="t" l="l"/>
            <a:pathLst>
              <a:path h="742356" w="1216639">
                <a:moveTo>
                  <a:pt x="0" y="0"/>
                </a:moveTo>
                <a:lnTo>
                  <a:pt x="1216639" y="0"/>
                </a:lnTo>
                <a:lnTo>
                  <a:pt x="1216639" y="742356"/>
                </a:lnTo>
                <a:lnTo>
                  <a:pt x="0" y="742356"/>
                </a:lnTo>
                <a:lnTo>
                  <a:pt x="0" y="0"/>
                </a:lnTo>
                <a:close/>
              </a:path>
            </a:pathLst>
          </a:custGeom>
          <a:blipFill>
            <a:blip r:embed="rId4"/>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E6DF7"/>
        </a:solidFill>
      </p:bgPr>
    </p:bg>
    <p:spTree>
      <p:nvGrpSpPr>
        <p:cNvPr id="1" name=""/>
        <p:cNvGrpSpPr/>
        <p:nvPr/>
      </p:nvGrpSpPr>
      <p:grpSpPr>
        <a:xfrm>
          <a:off x="0" y="0"/>
          <a:ext cx="0" cy="0"/>
          <a:chOff x="0" y="0"/>
          <a:chExt cx="0" cy="0"/>
        </a:xfrm>
      </p:grpSpPr>
      <p:grpSp>
        <p:nvGrpSpPr>
          <p:cNvPr name="Group 2" id="2"/>
          <p:cNvGrpSpPr/>
          <p:nvPr/>
        </p:nvGrpSpPr>
        <p:grpSpPr>
          <a:xfrm rot="0">
            <a:off x="1028700" y="2083816"/>
            <a:ext cx="16230600" cy="7174484"/>
            <a:chOff x="0" y="0"/>
            <a:chExt cx="17828143" cy="7880653"/>
          </a:xfrm>
        </p:grpSpPr>
        <p:sp>
          <p:nvSpPr>
            <p:cNvPr name="Freeform 3" id="3"/>
            <p:cNvSpPr/>
            <p:nvPr/>
          </p:nvSpPr>
          <p:spPr>
            <a:xfrm flipH="false" flipV="false" rot="0">
              <a:off x="0" y="0"/>
              <a:ext cx="17828143" cy="7880654"/>
            </a:xfrm>
            <a:custGeom>
              <a:avLst/>
              <a:gdLst/>
              <a:ahLst/>
              <a:cxnLst/>
              <a:rect r="r" b="b" t="t" l="l"/>
              <a:pathLst>
                <a:path h="7880654" w="17828143">
                  <a:moveTo>
                    <a:pt x="17703684" y="7880653"/>
                  </a:moveTo>
                  <a:lnTo>
                    <a:pt x="124460" y="7880653"/>
                  </a:lnTo>
                  <a:cubicBezTo>
                    <a:pt x="55880" y="7880653"/>
                    <a:pt x="0" y="7824774"/>
                    <a:pt x="0" y="7756193"/>
                  </a:cubicBezTo>
                  <a:lnTo>
                    <a:pt x="0" y="124460"/>
                  </a:lnTo>
                  <a:cubicBezTo>
                    <a:pt x="0" y="55880"/>
                    <a:pt x="55880" y="0"/>
                    <a:pt x="124460" y="0"/>
                  </a:cubicBezTo>
                  <a:lnTo>
                    <a:pt x="17703684" y="0"/>
                  </a:lnTo>
                  <a:cubicBezTo>
                    <a:pt x="17772262" y="0"/>
                    <a:pt x="17828143" y="55880"/>
                    <a:pt x="17828143" y="124460"/>
                  </a:cubicBezTo>
                  <a:lnTo>
                    <a:pt x="17828143" y="7756193"/>
                  </a:lnTo>
                  <a:cubicBezTo>
                    <a:pt x="17828143" y="7824774"/>
                    <a:pt x="17772262" y="7880654"/>
                    <a:pt x="17703684" y="7880654"/>
                  </a:cubicBezTo>
                  <a:close/>
                </a:path>
              </a:pathLst>
            </a:custGeom>
            <a:solidFill>
              <a:srgbClr val="F8F8F8"/>
            </a:solidFill>
          </p:spPr>
        </p:sp>
      </p:grpSp>
      <p:sp>
        <p:nvSpPr>
          <p:cNvPr name="TextBox 4" id="4"/>
          <p:cNvSpPr txBox="true"/>
          <p:nvPr/>
        </p:nvSpPr>
        <p:spPr>
          <a:xfrm rot="0">
            <a:off x="1028700" y="552450"/>
            <a:ext cx="16230600" cy="1151890"/>
          </a:xfrm>
          <a:prstGeom prst="rect">
            <a:avLst/>
          </a:prstGeom>
        </p:spPr>
        <p:txBody>
          <a:bodyPr anchor="t" rtlCol="false" tIns="0" lIns="0" bIns="0" rIns="0">
            <a:spAutoFit/>
          </a:bodyPr>
          <a:lstStyle/>
          <a:p>
            <a:pPr algn="ctr">
              <a:lnSpc>
                <a:spcPts val="8960"/>
              </a:lnSpc>
              <a:spcBef>
                <a:spcPct val="0"/>
              </a:spcBef>
            </a:pPr>
            <a:r>
              <a:rPr lang="en-US" sz="6400">
                <a:solidFill>
                  <a:srgbClr val="F8F8F8"/>
                </a:solidFill>
                <a:latin typeface="Poppins Bold"/>
                <a:ea typeface="Poppins Bold"/>
                <a:cs typeface="Poppins Bold"/>
                <a:sym typeface="Poppins Bold"/>
              </a:rPr>
              <a:t>CLUSTERING RESULT FROM PLOT 1</a:t>
            </a:r>
          </a:p>
        </p:txBody>
      </p:sp>
      <p:sp>
        <p:nvSpPr>
          <p:cNvPr name="Freeform 5" id="5"/>
          <p:cNvSpPr/>
          <p:nvPr/>
        </p:nvSpPr>
        <p:spPr>
          <a:xfrm flipH="false" flipV="false" rot="0">
            <a:off x="0" y="0"/>
            <a:ext cx="1216639" cy="742356"/>
          </a:xfrm>
          <a:custGeom>
            <a:avLst/>
            <a:gdLst/>
            <a:ahLst/>
            <a:cxnLst/>
            <a:rect r="r" b="b" t="t" l="l"/>
            <a:pathLst>
              <a:path h="742356" w="1216639">
                <a:moveTo>
                  <a:pt x="0" y="0"/>
                </a:moveTo>
                <a:lnTo>
                  <a:pt x="1216639" y="0"/>
                </a:lnTo>
                <a:lnTo>
                  <a:pt x="1216639" y="742356"/>
                </a:lnTo>
                <a:lnTo>
                  <a:pt x="0" y="742356"/>
                </a:lnTo>
                <a:lnTo>
                  <a:pt x="0" y="0"/>
                </a:lnTo>
                <a:close/>
              </a:path>
            </a:pathLst>
          </a:custGeom>
          <a:blipFill>
            <a:blip r:embed="rId2"/>
            <a:stretch>
              <a:fillRect l="0" t="0" r="0" b="0"/>
            </a:stretch>
          </a:blipFill>
        </p:spPr>
      </p:sp>
      <p:sp>
        <p:nvSpPr>
          <p:cNvPr name="Freeform 6" id="6"/>
          <p:cNvSpPr/>
          <p:nvPr/>
        </p:nvSpPr>
        <p:spPr>
          <a:xfrm flipH="false" flipV="false" rot="0">
            <a:off x="1903620" y="3383602"/>
            <a:ext cx="14480759" cy="4574912"/>
          </a:xfrm>
          <a:custGeom>
            <a:avLst/>
            <a:gdLst/>
            <a:ahLst/>
            <a:cxnLst/>
            <a:rect r="r" b="b" t="t" l="l"/>
            <a:pathLst>
              <a:path h="4574912" w="14480759">
                <a:moveTo>
                  <a:pt x="0" y="0"/>
                </a:moveTo>
                <a:lnTo>
                  <a:pt x="14480760" y="0"/>
                </a:lnTo>
                <a:lnTo>
                  <a:pt x="14480760" y="4574912"/>
                </a:lnTo>
                <a:lnTo>
                  <a:pt x="0" y="4574912"/>
                </a:lnTo>
                <a:lnTo>
                  <a:pt x="0" y="0"/>
                </a:lnTo>
                <a:close/>
              </a:path>
            </a:pathLst>
          </a:custGeom>
          <a:blipFill>
            <a:blip r:embed="rId3"/>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78529">
            <a:off x="60934" y="104911"/>
            <a:ext cx="1368107" cy="1368107"/>
            <a:chOff x="0" y="0"/>
            <a:chExt cx="1824142" cy="1824142"/>
          </a:xfrm>
        </p:grpSpPr>
        <p:grpSp>
          <p:nvGrpSpPr>
            <p:cNvPr name="Group 3" id="3"/>
            <p:cNvGrpSpPr/>
            <p:nvPr/>
          </p:nvGrpSpPr>
          <p:grpSpPr>
            <a:xfrm rot="-605918">
              <a:off x="37734" y="619615"/>
              <a:ext cx="1748673" cy="584913"/>
              <a:chOff x="0" y="0"/>
              <a:chExt cx="444423" cy="148655"/>
            </a:xfrm>
          </p:grpSpPr>
          <p:sp>
            <p:nvSpPr>
              <p:cNvPr name="Freeform 4" id="4"/>
              <p:cNvSpPr/>
              <p:nvPr/>
            </p:nvSpPr>
            <p:spPr>
              <a:xfrm flipH="false" flipV="false" rot="0">
                <a:off x="0" y="0"/>
                <a:ext cx="444423" cy="148655"/>
              </a:xfrm>
              <a:custGeom>
                <a:avLst/>
                <a:gdLst/>
                <a:ahLst/>
                <a:cxnLst/>
                <a:rect r="r" b="b" t="t" l="l"/>
                <a:pathLst>
                  <a:path h="148655" w="444423">
                    <a:moveTo>
                      <a:pt x="74327" y="0"/>
                    </a:moveTo>
                    <a:lnTo>
                      <a:pt x="370096" y="0"/>
                    </a:lnTo>
                    <a:cubicBezTo>
                      <a:pt x="389809" y="0"/>
                      <a:pt x="408714" y="7831"/>
                      <a:pt x="422653" y="21770"/>
                    </a:cubicBezTo>
                    <a:cubicBezTo>
                      <a:pt x="436592" y="35709"/>
                      <a:pt x="444423" y="54615"/>
                      <a:pt x="444423" y="74327"/>
                    </a:cubicBezTo>
                    <a:lnTo>
                      <a:pt x="444423" y="74327"/>
                    </a:lnTo>
                    <a:cubicBezTo>
                      <a:pt x="444423" y="94040"/>
                      <a:pt x="436592" y="112946"/>
                      <a:pt x="422653" y="126885"/>
                    </a:cubicBezTo>
                    <a:cubicBezTo>
                      <a:pt x="408714" y="140824"/>
                      <a:pt x="389809" y="148655"/>
                      <a:pt x="370096" y="148655"/>
                    </a:cubicBezTo>
                    <a:lnTo>
                      <a:pt x="74327" y="148655"/>
                    </a:lnTo>
                    <a:cubicBezTo>
                      <a:pt x="54615" y="148655"/>
                      <a:pt x="35709" y="140824"/>
                      <a:pt x="21770" y="126885"/>
                    </a:cubicBezTo>
                    <a:cubicBezTo>
                      <a:pt x="7831" y="112946"/>
                      <a:pt x="0" y="94040"/>
                      <a:pt x="0" y="74327"/>
                    </a:cubicBezTo>
                    <a:lnTo>
                      <a:pt x="0" y="74327"/>
                    </a:lnTo>
                    <a:cubicBezTo>
                      <a:pt x="0" y="54615"/>
                      <a:pt x="7831" y="35709"/>
                      <a:pt x="21770" y="21770"/>
                    </a:cubicBezTo>
                    <a:cubicBezTo>
                      <a:pt x="35709" y="7831"/>
                      <a:pt x="54615" y="0"/>
                      <a:pt x="74327" y="0"/>
                    </a:cubicBezTo>
                    <a:close/>
                  </a:path>
                </a:pathLst>
              </a:custGeom>
              <a:solidFill>
                <a:srgbClr val="F8A2D5"/>
              </a:solidFill>
              <a:ln w="47625" cap="sq">
                <a:solidFill>
                  <a:srgbClr val="000000"/>
                </a:solidFill>
                <a:prstDash val="solid"/>
                <a:miter/>
              </a:ln>
            </p:spPr>
          </p:sp>
          <p:sp>
            <p:nvSpPr>
              <p:cNvPr name="TextBox 5" id="5"/>
              <p:cNvSpPr txBox="true"/>
              <p:nvPr/>
            </p:nvSpPr>
            <p:spPr>
              <a:xfrm>
                <a:off x="0" y="19050"/>
                <a:ext cx="444423" cy="129605"/>
              </a:xfrm>
              <a:prstGeom prst="rect">
                <a:avLst/>
              </a:prstGeom>
            </p:spPr>
            <p:txBody>
              <a:bodyPr anchor="ctr" rtlCol="false" tIns="50800" lIns="50800" bIns="50800" rIns="50800"/>
              <a:lstStyle/>
              <a:p>
                <a:pPr algn="ctr">
                  <a:lnSpc>
                    <a:spcPts val="1500"/>
                  </a:lnSpc>
                </a:pPr>
              </a:p>
            </p:txBody>
          </p:sp>
        </p:grpSp>
        <p:grpSp>
          <p:nvGrpSpPr>
            <p:cNvPr name="Group 6" id="6"/>
            <p:cNvGrpSpPr/>
            <p:nvPr/>
          </p:nvGrpSpPr>
          <p:grpSpPr>
            <a:xfrm rot="-6005918">
              <a:off x="37734" y="619615"/>
              <a:ext cx="1748673" cy="584913"/>
              <a:chOff x="0" y="0"/>
              <a:chExt cx="444423" cy="148655"/>
            </a:xfrm>
          </p:grpSpPr>
          <p:sp>
            <p:nvSpPr>
              <p:cNvPr name="Freeform 7" id="7"/>
              <p:cNvSpPr/>
              <p:nvPr/>
            </p:nvSpPr>
            <p:spPr>
              <a:xfrm flipH="false" flipV="false" rot="0">
                <a:off x="0" y="0"/>
                <a:ext cx="444423" cy="148655"/>
              </a:xfrm>
              <a:custGeom>
                <a:avLst/>
                <a:gdLst/>
                <a:ahLst/>
                <a:cxnLst/>
                <a:rect r="r" b="b" t="t" l="l"/>
                <a:pathLst>
                  <a:path h="148655" w="444423">
                    <a:moveTo>
                      <a:pt x="74327" y="0"/>
                    </a:moveTo>
                    <a:lnTo>
                      <a:pt x="370096" y="0"/>
                    </a:lnTo>
                    <a:cubicBezTo>
                      <a:pt x="389809" y="0"/>
                      <a:pt x="408714" y="7831"/>
                      <a:pt x="422653" y="21770"/>
                    </a:cubicBezTo>
                    <a:cubicBezTo>
                      <a:pt x="436592" y="35709"/>
                      <a:pt x="444423" y="54615"/>
                      <a:pt x="444423" y="74327"/>
                    </a:cubicBezTo>
                    <a:lnTo>
                      <a:pt x="444423" y="74327"/>
                    </a:lnTo>
                    <a:cubicBezTo>
                      <a:pt x="444423" y="94040"/>
                      <a:pt x="436592" y="112946"/>
                      <a:pt x="422653" y="126885"/>
                    </a:cubicBezTo>
                    <a:cubicBezTo>
                      <a:pt x="408714" y="140824"/>
                      <a:pt x="389809" y="148655"/>
                      <a:pt x="370096" y="148655"/>
                    </a:cubicBezTo>
                    <a:lnTo>
                      <a:pt x="74327" y="148655"/>
                    </a:lnTo>
                    <a:cubicBezTo>
                      <a:pt x="54615" y="148655"/>
                      <a:pt x="35709" y="140824"/>
                      <a:pt x="21770" y="126885"/>
                    </a:cubicBezTo>
                    <a:cubicBezTo>
                      <a:pt x="7831" y="112946"/>
                      <a:pt x="0" y="94040"/>
                      <a:pt x="0" y="74327"/>
                    </a:cubicBezTo>
                    <a:lnTo>
                      <a:pt x="0" y="74327"/>
                    </a:lnTo>
                    <a:cubicBezTo>
                      <a:pt x="0" y="54615"/>
                      <a:pt x="7831" y="35709"/>
                      <a:pt x="21770" y="21770"/>
                    </a:cubicBezTo>
                    <a:cubicBezTo>
                      <a:pt x="35709" y="7831"/>
                      <a:pt x="54615" y="0"/>
                      <a:pt x="74327" y="0"/>
                    </a:cubicBezTo>
                    <a:close/>
                  </a:path>
                </a:pathLst>
              </a:custGeom>
              <a:solidFill>
                <a:srgbClr val="F8A2D5"/>
              </a:solidFill>
              <a:ln w="47625" cap="sq">
                <a:solidFill>
                  <a:srgbClr val="000000"/>
                </a:solidFill>
                <a:prstDash val="solid"/>
                <a:miter/>
              </a:ln>
            </p:spPr>
          </p:sp>
          <p:sp>
            <p:nvSpPr>
              <p:cNvPr name="TextBox 8" id="8"/>
              <p:cNvSpPr txBox="true"/>
              <p:nvPr/>
            </p:nvSpPr>
            <p:spPr>
              <a:xfrm>
                <a:off x="0" y="19050"/>
                <a:ext cx="444423" cy="129605"/>
              </a:xfrm>
              <a:prstGeom prst="rect">
                <a:avLst/>
              </a:prstGeom>
            </p:spPr>
            <p:txBody>
              <a:bodyPr anchor="ctr" rtlCol="false" tIns="50800" lIns="50800" bIns="50800" rIns="50800"/>
              <a:lstStyle/>
              <a:p>
                <a:pPr algn="ctr">
                  <a:lnSpc>
                    <a:spcPts val="1500"/>
                  </a:lnSpc>
                </a:pPr>
              </a:p>
            </p:txBody>
          </p:sp>
        </p:grpSp>
        <p:grpSp>
          <p:nvGrpSpPr>
            <p:cNvPr name="Group 9" id="9"/>
            <p:cNvGrpSpPr/>
            <p:nvPr/>
          </p:nvGrpSpPr>
          <p:grpSpPr>
            <a:xfrm rot="-6005918">
              <a:off x="679559" y="589957"/>
              <a:ext cx="464887" cy="643454"/>
              <a:chOff x="0" y="0"/>
              <a:chExt cx="173949" cy="240764"/>
            </a:xfrm>
          </p:grpSpPr>
          <p:sp>
            <p:nvSpPr>
              <p:cNvPr name="Freeform 10" id="10"/>
              <p:cNvSpPr/>
              <p:nvPr/>
            </p:nvSpPr>
            <p:spPr>
              <a:xfrm flipH="false" flipV="false" rot="0">
                <a:off x="0" y="0"/>
                <a:ext cx="173949" cy="240764"/>
              </a:xfrm>
              <a:custGeom>
                <a:avLst/>
                <a:gdLst/>
                <a:ahLst/>
                <a:cxnLst/>
                <a:rect r="r" b="b" t="t" l="l"/>
                <a:pathLst>
                  <a:path h="240764" w="173949">
                    <a:moveTo>
                      <a:pt x="0" y="0"/>
                    </a:moveTo>
                    <a:lnTo>
                      <a:pt x="173949" y="0"/>
                    </a:lnTo>
                    <a:lnTo>
                      <a:pt x="173949" y="240764"/>
                    </a:lnTo>
                    <a:lnTo>
                      <a:pt x="0" y="240764"/>
                    </a:lnTo>
                    <a:close/>
                  </a:path>
                </a:pathLst>
              </a:custGeom>
              <a:solidFill>
                <a:srgbClr val="F8A2D5"/>
              </a:solidFill>
            </p:spPr>
          </p:sp>
          <p:sp>
            <p:nvSpPr>
              <p:cNvPr name="TextBox 11" id="11"/>
              <p:cNvSpPr txBox="true"/>
              <p:nvPr/>
            </p:nvSpPr>
            <p:spPr>
              <a:xfrm>
                <a:off x="0" y="19050"/>
                <a:ext cx="173949" cy="221714"/>
              </a:xfrm>
              <a:prstGeom prst="rect">
                <a:avLst/>
              </a:prstGeom>
            </p:spPr>
            <p:txBody>
              <a:bodyPr anchor="ctr" rtlCol="false" tIns="50800" lIns="50800" bIns="50800" rIns="50800"/>
              <a:lstStyle/>
              <a:p>
                <a:pPr algn="ctr">
                  <a:lnSpc>
                    <a:spcPts val="1500"/>
                  </a:lnSpc>
                </a:pPr>
              </a:p>
            </p:txBody>
          </p:sp>
        </p:grpSp>
      </p:grpSp>
      <p:grpSp>
        <p:nvGrpSpPr>
          <p:cNvPr name="Group 12" id="12"/>
          <p:cNvGrpSpPr/>
          <p:nvPr/>
        </p:nvGrpSpPr>
        <p:grpSpPr>
          <a:xfrm rot="578529">
            <a:off x="4115363" y="9098676"/>
            <a:ext cx="1368107" cy="1368107"/>
            <a:chOff x="0" y="0"/>
            <a:chExt cx="1824142" cy="1824142"/>
          </a:xfrm>
        </p:grpSpPr>
        <p:grpSp>
          <p:nvGrpSpPr>
            <p:cNvPr name="Group 13" id="13"/>
            <p:cNvGrpSpPr/>
            <p:nvPr/>
          </p:nvGrpSpPr>
          <p:grpSpPr>
            <a:xfrm rot="-605918">
              <a:off x="37734" y="619615"/>
              <a:ext cx="1748673" cy="584913"/>
              <a:chOff x="0" y="0"/>
              <a:chExt cx="444423" cy="148655"/>
            </a:xfrm>
          </p:grpSpPr>
          <p:sp>
            <p:nvSpPr>
              <p:cNvPr name="Freeform 14" id="14"/>
              <p:cNvSpPr/>
              <p:nvPr/>
            </p:nvSpPr>
            <p:spPr>
              <a:xfrm flipH="false" flipV="false" rot="0">
                <a:off x="0" y="0"/>
                <a:ext cx="444423" cy="148655"/>
              </a:xfrm>
              <a:custGeom>
                <a:avLst/>
                <a:gdLst/>
                <a:ahLst/>
                <a:cxnLst/>
                <a:rect r="r" b="b" t="t" l="l"/>
                <a:pathLst>
                  <a:path h="148655" w="444423">
                    <a:moveTo>
                      <a:pt x="74327" y="0"/>
                    </a:moveTo>
                    <a:lnTo>
                      <a:pt x="370096" y="0"/>
                    </a:lnTo>
                    <a:cubicBezTo>
                      <a:pt x="389809" y="0"/>
                      <a:pt x="408714" y="7831"/>
                      <a:pt x="422653" y="21770"/>
                    </a:cubicBezTo>
                    <a:cubicBezTo>
                      <a:pt x="436592" y="35709"/>
                      <a:pt x="444423" y="54615"/>
                      <a:pt x="444423" y="74327"/>
                    </a:cubicBezTo>
                    <a:lnTo>
                      <a:pt x="444423" y="74327"/>
                    </a:lnTo>
                    <a:cubicBezTo>
                      <a:pt x="444423" y="94040"/>
                      <a:pt x="436592" y="112946"/>
                      <a:pt x="422653" y="126885"/>
                    </a:cubicBezTo>
                    <a:cubicBezTo>
                      <a:pt x="408714" y="140824"/>
                      <a:pt x="389809" y="148655"/>
                      <a:pt x="370096" y="148655"/>
                    </a:cubicBezTo>
                    <a:lnTo>
                      <a:pt x="74327" y="148655"/>
                    </a:lnTo>
                    <a:cubicBezTo>
                      <a:pt x="54615" y="148655"/>
                      <a:pt x="35709" y="140824"/>
                      <a:pt x="21770" y="126885"/>
                    </a:cubicBezTo>
                    <a:cubicBezTo>
                      <a:pt x="7831" y="112946"/>
                      <a:pt x="0" y="94040"/>
                      <a:pt x="0" y="74327"/>
                    </a:cubicBezTo>
                    <a:lnTo>
                      <a:pt x="0" y="74327"/>
                    </a:lnTo>
                    <a:cubicBezTo>
                      <a:pt x="0" y="54615"/>
                      <a:pt x="7831" y="35709"/>
                      <a:pt x="21770" y="21770"/>
                    </a:cubicBezTo>
                    <a:cubicBezTo>
                      <a:pt x="35709" y="7831"/>
                      <a:pt x="54615" y="0"/>
                      <a:pt x="74327" y="0"/>
                    </a:cubicBezTo>
                    <a:close/>
                  </a:path>
                </a:pathLst>
              </a:custGeom>
              <a:solidFill>
                <a:srgbClr val="9EE0F9"/>
              </a:solidFill>
              <a:ln w="47625" cap="sq">
                <a:solidFill>
                  <a:srgbClr val="000000"/>
                </a:solidFill>
                <a:prstDash val="solid"/>
                <a:miter/>
              </a:ln>
            </p:spPr>
          </p:sp>
          <p:sp>
            <p:nvSpPr>
              <p:cNvPr name="TextBox 15" id="15"/>
              <p:cNvSpPr txBox="true"/>
              <p:nvPr/>
            </p:nvSpPr>
            <p:spPr>
              <a:xfrm>
                <a:off x="0" y="19050"/>
                <a:ext cx="444423" cy="129605"/>
              </a:xfrm>
              <a:prstGeom prst="rect">
                <a:avLst/>
              </a:prstGeom>
            </p:spPr>
            <p:txBody>
              <a:bodyPr anchor="ctr" rtlCol="false" tIns="50800" lIns="50800" bIns="50800" rIns="50800"/>
              <a:lstStyle/>
              <a:p>
                <a:pPr algn="ctr">
                  <a:lnSpc>
                    <a:spcPts val="1500"/>
                  </a:lnSpc>
                </a:pPr>
              </a:p>
            </p:txBody>
          </p:sp>
        </p:grpSp>
        <p:grpSp>
          <p:nvGrpSpPr>
            <p:cNvPr name="Group 16" id="16"/>
            <p:cNvGrpSpPr/>
            <p:nvPr/>
          </p:nvGrpSpPr>
          <p:grpSpPr>
            <a:xfrm rot="-6005918">
              <a:off x="37734" y="619615"/>
              <a:ext cx="1748673" cy="584913"/>
              <a:chOff x="0" y="0"/>
              <a:chExt cx="444423" cy="148655"/>
            </a:xfrm>
          </p:grpSpPr>
          <p:sp>
            <p:nvSpPr>
              <p:cNvPr name="Freeform 17" id="17"/>
              <p:cNvSpPr/>
              <p:nvPr/>
            </p:nvSpPr>
            <p:spPr>
              <a:xfrm flipH="false" flipV="false" rot="0">
                <a:off x="0" y="0"/>
                <a:ext cx="444423" cy="148655"/>
              </a:xfrm>
              <a:custGeom>
                <a:avLst/>
                <a:gdLst/>
                <a:ahLst/>
                <a:cxnLst/>
                <a:rect r="r" b="b" t="t" l="l"/>
                <a:pathLst>
                  <a:path h="148655" w="444423">
                    <a:moveTo>
                      <a:pt x="74327" y="0"/>
                    </a:moveTo>
                    <a:lnTo>
                      <a:pt x="370096" y="0"/>
                    </a:lnTo>
                    <a:cubicBezTo>
                      <a:pt x="389809" y="0"/>
                      <a:pt x="408714" y="7831"/>
                      <a:pt x="422653" y="21770"/>
                    </a:cubicBezTo>
                    <a:cubicBezTo>
                      <a:pt x="436592" y="35709"/>
                      <a:pt x="444423" y="54615"/>
                      <a:pt x="444423" y="74327"/>
                    </a:cubicBezTo>
                    <a:lnTo>
                      <a:pt x="444423" y="74327"/>
                    </a:lnTo>
                    <a:cubicBezTo>
                      <a:pt x="444423" y="94040"/>
                      <a:pt x="436592" y="112946"/>
                      <a:pt x="422653" y="126885"/>
                    </a:cubicBezTo>
                    <a:cubicBezTo>
                      <a:pt x="408714" y="140824"/>
                      <a:pt x="389809" y="148655"/>
                      <a:pt x="370096" y="148655"/>
                    </a:cubicBezTo>
                    <a:lnTo>
                      <a:pt x="74327" y="148655"/>
                    </a:lnTo>
                    <a:cubicBezTo>
                      <a:pt x="54615" y="148655"/>
                      <a:pt x="35709" y="140824"/>
                      <a:pt x="21770" y="126885"/>
                    </a:cubicBezTo>
                    <a:cubicBezTo>
                      <a:pt x="7831" y="112946"/>
                      <a:pt x="0" y="94040"/>
                      <a:pt x="0" y="74327"/>
                    </a:cubicBezTo>
                    <a:lnTo>
                      <a:pt x="0" y="74327"/>
                    </a:lnTo>
                    <a:cubicBezTo>
                      <a:pt x="0" y="54615"/>
                      <a:pt x="7831" y="35709"/>
                      <a:pt x="21770" y="21770"/>
                    </a:cubicBezTo>
                    <a:cubicBezTo>
                      <a:pt x="35709" y="7831"/>
                      <a:pt x="54615" y="0"/>
                      <a:pt x="74327" y="0"/>
                    </a:cubicBezTo>
                    <a:close/>
                  </a:path>
                </a:pathLst>
              </a:custGeom>
              <a:solidFill>
                <a:srgbClr val="9EE0F9"/>
              </a:solidFill>
              <a:ln w="47625" cap="sq">
                <a:solidFill>
                  <a:srgbClr val="000000"/>
                </a:solidFill>
                <a:prstDash val="solid"/>
                <a:miter/>
              </a:ln>
            </p:spPr>
          </p:sp>
          <p:sp>
            <p:nvSpPr>
              <p:cNvPr name="TextBox 18" id="18"/>
              <p:cNvSpPr txBox="true"/>
              <p:nvPr/>
            </p:nvSpPr>
            <p:spPr>
              <a:xfrm>
                <a:off x="0" y="19050"/>
                <a:ext cx="444423" cy="129605"/>
              </a:xfrm>
              <a:prstGeom prst="rect">
                <a:avLst/>
              </a:prstGeom>
            </p:spPr>
            <p:txBody>
              <a:bodyPr anchor="ctr" rtlCol="false" tIns="50800" lIns="50800" bIns="50800" rIns="50800"/>
              <a:lstStyle/>
              <a:p>
                <a:pPr algn="ctr">
                  <a:lnSpc>
                    <a:spcPts val="1500"/>
                  </a:lnSpc>
                </a:pPr>
              </a:p>
            </p:txBody>
          </p:sp>
        </p:grpSp>
        <p:grpSp>
          <p:nvGrpSpPr>
            <p:cNvPr name="Group 19" id="19"/>
            <p:cNvGrpSpPr/>
            <p:nvPr/>
          </p:nvGrpSpPr>
          <p:grpSpPr>
            <a:xfrm rot="-6005918">
              <a:off x="679559" y="589957"/>
              <a:ext cx="464887" cy="643454"/>
              <a:chOff x="0" y="0"/>
              <a:chExt cx="173949" cy="240764"/>
            </a:xfrm>
          </p:grpSpPr>
          <p:sp>
            <p:nvSpPr>
              <p:cNvPr name="Freeform 20" id="20"/>
              <p:cNvSpPr/>
              <p:nvPr/>
            </p:nvSpPr>
            <p:spPr>
              <a:xfrm flipH="false" flipV="false" rot="0">
                <a:off x="0" y="0"/>
                <a:ext cx="173949" cy="240764"/>
              </a:xfrm>
              <a:custGeom>
                <a:avLst/>
                <a:gdLst/>
                <a:ahLst/>
                <a:cxnLst/>
                <a:rect r="r" b="b" t="t" l="l"/>
                <a:pathLst>
                  <a:path h="240764" w="173949">
                    <a:moveTo>
                      <a:pt x="0" y="0"/>
                    </a:moveTo>
                    <a:lnTo>
                      <a:pt x="173949" y="0"/>
                    </a:lnTo>
                    <a:lnTo>
                      <a:pt x="173949" y="240764"/>
                    </a:lnTo>
                    <a:lnTo>
                      <a:pt x="0" y="240764"/>
                    </a:lnTo>
                    <a:close/>
                  </a:path>
                </a:pathLst>
              </a:custGeom>
              <a:solidFill>
                <a:srgbClr val="9EE0F9"/>
              </a:solidFill>
            </p:spPr>
          </p:sp>
          <p:sp>
            <p:nvSpPr>
              <p:cNvPr name="TextBox 21" id="21"/>
              <p:cNvSpPr txBox="true"/>
              <p:nvPr/>
            </p:nvSpPr>
            <p:spPr>
              <a:xfrm>
                <a:off x="0" y="19050"/>
                <a:ext cx="173949" cy="221714"/>
              </a:xfrm>
              <a:prstGeom prst="rect">
                <a:avLst/>
              </a:prstGeom>
            </p:spPr>
            <p:txBody>
              <a:bodyPr anchor="ctr" rtlCol="false" tIns="50800" lIns="50800" bIns="50800" rIns="50800"/>
              <a:lstStyle/>
              <a:p>
                <a:pPr algn="ctr">
                  <a:lnSpc>
                    <a:spcPts val="1500"/>
                  </a:lnSpc>
                </a:pPr>
              </a:p>
            </p:txBody>
          </p:sp>
        </p:grpSp>
      </p:grpSp>
      <p:grpSp>
        <p:nvGrpSpPr>
          <p:cNvPr name="Group 22" id="22"/>
          <p:cNvGrpSpPr/>
          <p:nvPr/>
        </p:nvGrpSpPr>
        <p:grpSpPr>
          <a:xfrm rot="-409024">
            <a:off x="3333907" y="322539"/>
            <a:ext cx="1645653" cy="533677"/>
            <a:chOff x="0" y="0"/>
            <a:chExt cx="433423" cy="140557"/>
          </a:xfrm>
        </p:grpSpPr>
        <p:sp>
          <p:nvSpPr>
            <p:cNvPr name="Freeform 23" id="23"/>
            <p:cNvSpPr/>
            <p:nvPr/>
          </p:nvSpPr>
          <p:spPr>
            <a:xfrm flipH="false" flipV="false" rot="0">
              <a:off x="0" y="0"/>
              <a:ext cx="433423" cy="140557"/>
            </a:xfrm>
            <a:custGeom>
              <a:avLst/>
              <a:gdLst/>
              <a:ahLst/>
              <a:cxnLst/>
              <a:rect r="r" b="b" t="t" l="l"/>
              <a:pathLst>
                <a:path h="140557" w="433423">
                  <a:moveTo>
                    <a:pt x="70278" y="0"/>
                  </a:moveTo>
                  <a:lnTo>
                    <a:pt x="363145" y="0"/>
                  </a:lnTo>
                  <a:cubicBezTo>
                    <a:pt x="401958" y="0"/>
                    <a:pt x="433423" y="31465"/>
                    <a:pt x="433423" y="70278"/>
                  </a:cubicBezTo>
                  <a:lnTo>
                    <a:pt x="433423" y="70278"/>
                  </a:lnTo>
                  <a:cubicBezTo>
                    <a:pt x="433423" y="88917"/>
                    <a:pt x="426019" y="106793"/>
                    <a:pt x="412839" y="119973"/>
                  </a:cubicBezTo>
                  <a:cubicBezTo>
                    <a:pt x="399659" y="133153"/>
                    <a:pt x="381784" y="140557"/>
                    <a:pt x="363145" y="140557"/>
                  </a:cubicBezTo>
                  <a:lnTo>
                    <a:pt x="70278" y="140557"/>
                  </a:lnTo>
                  <a:cubicBezTo>
                    <a:pt x="31465" y="140557"/>
                    <a:pt x="0" y="109092"/>
                    <a:pt x="0" y="70278"/>
                  </a:cubicBezTo>
                  <a:lnTo>
                    <a:pt x="0" y="70278"/>
                  </a:lnTo>
                  <a:cubicBezTo>
                    <a:pt x="0" y="31465"/>
                    <a:pt x="31465" y="0"/>
                    <a:pt x="70278" y="0"/>
                  </a:cubicBezTo>
                  <a:close/>
                </a:path>
              </a:pathLst>
            </a:custGeom>
            <a:solidFill>
              <a:srgbClr val="9EE0F9"/>
            </a:solidFill>
            <a:ln w="47625" cap="sq">
              <a:solidFill>
                <a:srgbClr val="000000"/>
              </a:solidFill>
              <a:prstDash val="solid"/>
              <a:miter/>
            </a:ln>
          </p:spPr>
        </p:sp>
        <p:sp>
          <p:nvSpPr>
            <p:cNvPr name="TextBox 24" id="24"/>
            <p:cNvSpPr txBox="true"/>
            <p:nvPr/>
          </p:nvSpPr>
          <p:spPr>
            <a:xfrm>
              <a:off x="0" y="19050"/>
              <a:ext cx="433423" cy="121507"/>
            </a:xfrm>
            <a:prstGeom prst="rect">
              <a:avLst/>
            </a:prstGeom>
          </p:spPr>
          <p:txBody>
            <a:bodyPr anchor="ctr" rtlCol="false" tIns="50800" lIns="50800" bIns="50800" rIns="50800"/>
            <a:lstStyle/>
            <a:p>
              <a:pPr algn="ctr">
                <a:lnSpc>
                  <a:spcPts val="1500"/>
                </a:lnSpc>
              </a:pPr>
            </a:p>
          </p:txBody>
        </p:sp>
      </p:grpSp>
      <p:grpSp>
        <p:nvGrpSpPr>
          <p:cNvPr name="Group 25" id="25"/>
          <p:cNvGrpSpPr/>
          <p:nvPr/>
        </p:nvGrpSpPr>
        <p:grpSpPr>
          <a:xfrm rot="746956">
            <a:off x="12700423" y="9515891"/>
            <a:ext cx="1645653" cy="533677"/>
            <a:chOff x="0" y="0"/>
            <a:chExt cx="433423" cy="140557"/>
          </a:xfrm>
        </p:grpSpPr>
        <p:sp>
          <p:nvSpPr>
            <p:cNvPr name="Freeform 26" id="26"/>
            <p:cNvSpPr/>
            <p:nvPr/>
          </p:nvSpPr>
          <p:spPr>
            <a:xfrm flipH="false" flipV="false" rot="0">
              <a:off x="0" y="0"/>
              <a:ext cx="433423" cy="140557"/>
            </a:xfrm>
            <a:custGeom>
              <a:avLst/>
              <a:gdLst/>
              <a:ahLst/>
              <a:cxnLst/>
              <a:rect r="r" b="b" t="t" l="l"/>
              <a:pathLst>
                <a:path h="140557" w="433423">
                  <a:moveTo>
                    <a:pt x="70278" y="0"/>
                  </a:moveTo>
                  <a:lnTo>
                    <a:pt x="363145" y="0"/>
                  </a:lnTo>
                  <a:cubicBezTo>
                    <a:pt x="401958" y="0"/>
                    <a:pt x="433423" y="31465"/>
                    <a:pt x="433423" y="70278"/>
                  </a:cubicBezTo>
                  <a:lnTo>
                    <a:pt x="433423" y="70278"/>
                  </a:lnTo>
                  <a:cubicBezTo>
                    <a:pt x="433423" y="88917"/>
                    <a:pt x="426019" y="106793"/>
                    <a:pt x="412839" y="119973"/>
                  </a:cubicBezTo>
                  <a:cubicBezTo>
                    <a:pt x="399659" y="133153"/>
                    <a:pt x="381784" y="140557"/>
                    <a:pt x="363145" y="140557"/>
                  </a:cubicBezTo>
                  <a:lnTo>
                    <a:pt x="70278" y="140557"/>
                  </a:lnTo>
                  <a:cubicBezTo>
                    <a:pt x="31465" y="140557"/>
                    <a:pt x="0" y="109092"/>
                    <a:pt x="0" y="70278"/>
                  </a:cubicBezTo>
                  <a:lnTo>
                    <a:pt x="0" y="70278"/>
                  </a:lnTo>
                  <a:cubicBezTo>
                    <a:pt x="0" y="31465"/>
                    <a:pt x="31465" y="0"/>
                    <a:pt x="70278" y="0"/>
                  </a:cubicBezTo>
                  <a:close/>
                </a:path>
              </a:pathLst>
            </a:custGeom>
            <a:solidFill>
              <a:srgbClr val="9EE0F9"/>
            </a:solidFill>
            <a:ln w="47625" cap="sq">
              <a:solidFill>
                <a:srgbClr val="000000"/>
              </a:solidFill>
              <a:prstDash val="solid"/>
              <a:miter/>
            </a:ln>
          </p:spPr>
        </p:sp>
        <p:sp>
          <p:nvSpPr>
            <p:cNvPr name="TextBox 27" id="27"/>
            <p:cNvSpPr txBox="true"/>
            <p:nvPr/>
          </p:nvSpPr>
          <p:spPr>
            <a:xfrm>
              <a:off x="0" y="19050"/>
              <a:ext cx="433423" cy="121507"/>
            </a:xfrm>
            <a:prstGeom prst="rect">
              <a:avLst/>
            </a:prstGeom>
          </p:spPr>
          <p:txBody>
            <a:bodyPr anchor="ctr" rtlCol="false" tIns="50800" lIns="50800" bIns="50800" rIns="50800"/>
            <a:lstStyle/>
            <a:p>
              <a:pPr algn="ctr">
                <a:lnSpc>
                  <a:spcPts val="1500"/>
                </a:lnSpc>
              </a:pPr>
            </a:p>
          </p:txBody>
        </p:sp>
      </p:grpSp>
      <p:grpSp>
        <p:nvGrpSpPr>
          <p:cNvPr name="Group 28" id="28"/>
          <p:cNvGrpSpPr/>
          <p:nvPr/>
        </p:nvGrpSpPr>
        <p:grpSpPr>
          <a:xfrm rot="585042">
            <a:off x="7920858" y="-9851"/>
            <a:ext cx="1198457" cy="1198457"/>
            <a:chOff x="0" y="0"/>
            <a:chExt cx="1597943" cy="1597943"/>
          </a:xfrm>
        </p:grpSpPr>
        <p:grpSp>
          <p:nvGrpSpPr>
            <p:cNvPr name="Group 29" id="29"/>
            <p:cNvGrpSpPr/>
            <p:nvPr/>
          </p:nvGrpSpPr>
          <p:grpSpPr>
            <a:xfrm rot="0">
              <a:off x="0" y="563233"/>
              <a:ext cx="1597943" cy="471477"/>
              <a:chOff x="0" y="0"/>
              <a:chExt cx="444423" cy="131128"/>
            </a:xfrm>
          </p:grpSpPr>
          <p:sp>
            <p:nvSpPr>
              <p:cNvPr name="Freeform 30" id="30"/>
              <p:cNvSpPr/>
              <p:nvPr/>
            </p:nvSpPr>
            <p:spPr>
              <a:xfrm flipH="false" flipV="false" rot="0">
                <a:off x="0" y="0"/>
                <a:ext cx="444423" cy="131128"/>
              </a:xfrm>
              <a:custGeom>
                <a:avLst/>
                <a:gdLst/>
                <a:ahLst/>
                <a:cxnLst/>
                <a:rect r="r" b="b" t="t" l="l"/>
                <a:pathLst>
                  <a:path h="131128" w="444423">
                    <a:moveTo>
                      <a:pt x="65564" y="0"/>
                    </a:moveTo>
                    <a:lnTo>
                      <a:pt x="378859" y="0"/>
                    </a:lnTo>
                    <a:cubicBezTo>
                      <a:pt x="415069" y="0"/>
                      <a:pt x="444423" y="29354"/>
                      <a:pt x="444423" y="65564"/>
                    </a:cubicBezTo>
                    <a:lnTo>
                      <a:pt x="444423" y="65564"/>
                    </a:lnTo>
                    <a:cubicBezTo>
                      <a:pt x="444423" y="101774"/>
                      <a:pt x="415069" y="131128"/>
                      <a:pt x="378859" y="131128"/>
                    </a:cubicBezTo>
                    <a:lnTo>
                      <a:pt x="65564" y="131128"/>
                    </a:lnTo>
                    <a:cubicBezTo>
                      <a:pt x="29354" y="131128"/>
                      <a:pt x="0" y="101774"/>
                      <a:pt x="0" y="65564"/>
                    </a:cubicBezTo>
                    <a:lnTo>
                      <a:pt x="0" y="65564"/>
                    </a:lnTo>
                    <a:cubicBezTo>
                      <a:pt x="0" y="29354"/>
                      <a:pt x="29354" y="0"/>
                      <a:pt x="65564" y="0"/>
                    </a:cubicBezTo>
                    <a:close/>
                  </a:path>
                </a:pathLst>
              </a:custGeom>
              <a:solidFill>
                <a:srgbClr val="FBE32E"/>
              </a:solidFill>
              <a:ln w="47625" cap="sq">
                <a:solidFill>
                  <a:srgbClr val="000000"/>
                </a:solidFill>
                <a:prstDash val="solid"/>
                <a:miter/>
              </a:ln>
            </p:spPr>
          </p:sp>
          <p:sp>
            <p:nvSpPr>
              <p:cNvPr name="TextBox 31" id="31"/>
              <p:cNvSpPr txBox="true"/>
              <p:nvPr/>
            </p:nvSpPr>
            <p:spPr>
              <a:xfrm>
                <a:off x="0" y="19050"/>
                <a:ext cx="444423" cy="112078"/>
              </a:xfrm>
              <a:prstGeom prst="rect">
                <a:avLst/>
              </a:prstGeom>
            </p:spPr>
            <p:txBody>
              <a:bodyPr anchor="ctr" rtlCol="false" tIns="50800" lIns="50800" bIns="50800" rIns="50800"/>
              <a:lstStyle/>
              <a:p>
                <a:pPr algn="ctr">
                  <a:lnSpc>
                    <a:spcPts val="1065"/>
                  </a:lnSpc>
                </a:pPr>
              </a:p>
            </p:txBody>
          </p:sp>
        </p:grpSp>
        <p:grpSp>
          <p:nvGrpSpPr>
            <p:cNvPr name="Group 32" id="32"/>
            <p:cNvGrpSpPr/>
            <p:nvPr/>
          </p:nvGrpSpPr>
          <p:grpSpPr>
            <a:xfrm rot="0">
              <a:off x="591736" y="0"/>
              <a:ext cx="414472" cy="41447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BE32E"/>
              </a:solidFill>
              <a:ln w="47625" cap="sq">
                <a:solidFill>
                  <a:srgbClr val="000000"/>
                </a:solidFill>
                <a:prstDash val="solid"/>
                <a:miter/>
              </a:ln>
            </p:spPr>
          </p:sp>
          <p:sp>
            <p:nvSpPr>
              <p:cNvPr name="TextBox 34" id="34"/>
              <p:cNvSpPr txBox="true"/>
              <p:nvPr/>
            </p:nvSpPr>
            <p:spPr>
              <a:xfrm>
                <a:off x="76200" y="95250"/>
                <a:ext cx="660400" cy="641350"/>
              </a:xfrm>
              <a:prstGeom prst="rect">
                <a:avLst/>
              </a:prstGeom>
            </p:spPr>
            <p:txBody>
              <a:bodyPr anchor="ctr" rtlCol="false" tIns="50800" lIns="50800" bIns="50800" rIns="50800"/>
              <a:lstStyle/>
              <a:p>
                <a:pPr algn="ctr" marL="0" indent="0" lvl="0">
                  <a:lnSpc>
                    <a:spcPts val="1065"/>
                  </a:lnSpc>
                  <a:spcBef>
                    <a:spcPct val="0"/>
                  </a:spcBef>
                </a:pPr>
              </a:p>
            </p:txBody>
          </p:sp>
        </p:grpSp>
        <p:grpSp>
          <p:nvGrpSpPr>
            <p:cNvPr name="Group 35" id="35"/>
            <p:cNvGrpSpPr/>
            <p:nvPr/>
          </p:nvGrpSpPr>
          <p:grpSpPr>
            <a:xfrm rot="0">
              <a:off x="591736" y="1183471"/>
              <a:ext cx="414472" cy="414472"/>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BE32E"/>
              </a:solidFill>
              <a:ln w="47625" cap="sq">
                <a:solidFill>
                  <a:srgbClr val="000000"/>
                </a:solidFill>
                <a:prstDash val="solid"/>
                <a:miter/>
              </a:ln>
            </p:spPr>
          </p:sp>
          <p:sp>
            <p:nvSpPr>
              <p:cNvPr name="TextBox 37" id="37"/>
              <p:cNvSpPr txBox="true"/>
              <p:nvPr/>
            </p:nvSpPr>
            <p:spPr>
              <a:xfrm>
                <a:off x="76200" y="95250"/>
                <a:ext cx="660400" cy="641350"/>
              </a:xfrm>
              <a:prstGeom prst="rect">
                <a:avLst/>
              </a:prstGeom>
            </p:spPr>
            <p:txBody>
              <a:bodyPr anchor="ctr" rtlCol="false" tIns="50800" lIns="50800" bIns="50800" rIns="50800"/>
              <a:lstStyle/>
              <a:p>
                <a:pPr algn="ctr" marL="0" indent="0" lvl="0">
                  <a:lnSpc>
                    <a:spcPts val="1065"/>
                  </a:lnSpc>
                  <a:spcBef>
                    <a:spcPct val="0"/>
                  </a:spcBef>
                </a:pPr>
              </a:p>
            </p:txBody>
          </p:sp>
        </p:grpSp>
      </p:grpSp>
      <p:grpSp>
        <p:nvGrpSpPr>
          <p:cNvPr name="Group 38" id="38"/>
          <p:cNvGrpSpPr/>
          <p:nvPr/>
        </p:nvGrpSpPr>
        <p:grpSpPr>
          <a:xfrm rot="-635446">
            <a:off x="8317461" y="9260510"/>
            <a:ext cx="1653079" cy="1044439"/>
            <a:chOff x="0" y="0"/>
            <a:chExt cx="2204105" cy="1392585"/>
          </a:xfrm>
        </p:grpSpPr>
        <p:grpSp>
          <p:nvGrpSpPr>
            <p:cNvPr name="Group 39" id="39"/>
            <p:cNvGrpSpPr/>
            <p:nvPr/>
          </p:nvGrpSpPr>
          <p:grpSpPr>
            <a:xfrm rot="0">
              <a:off x="0" y="0"/>
              <a:ext cx="2204105" cy="555316"/>
              <a:chOff x="0" y="0"/>
              <a:chExt cx="655060" cy="165040"/>
            </a:xfrm>
          </p:grpSpPr>
          <p:sp>
            <p:nvSpPr>
              <p:cNvPr name="Freeform 40" id="40"/>
              <p:cNvSpPr/>
              <p:nvPr/>
            </p:nvSpPr>
            <p:spPr>
              <a:xfrm flipH="false" flipV="false" rot="0">
                <a:off x="0" y="0"/>
                <a:ext cx="655060" cy="165040"/>
              </a:xfrm>
              <a:custGeom>
                <a:avLst/>
                <a:gdLst/>
                <a:ahLst/>
                <a:cxnLst/>
                <a:rect r="r" b="b" t="t" l="l"/>
                <a:pathLst>
                  <a:path h="165040" w="655060">
                    <a:moveTo>
                      <a:pt x="46691" y="0"/>
                    </a:moveTo>
                    <a:lnTo>
                      <a:pt x="608370" y="0"/>
                    </a:lnTo>
                    <a:cubicBezTo>
                      <a:pt x="620753" y="0"/>
                      <a:pt x="632629" y="4919"/>
                      <a:pt x="641385" y="13675"/>
                    </a:cubicBezTo>
                    <a:cubicBezTo>
                      <a:pt x="650141" y="22432"/>
                      <a:pt x="655060" y="34308"/>
                      <a:pt x="655060" y="46691"/>
                    </a:cubicBezTo>
                    <a:lnTo>
                      <a:pt x="655060" y="118349"/>
                    </a:lnTo>
                    <a:cubicBezTo>
                      <a:pt x="655060" y="144136"/>
                      <a:pt x="634156" y="165040"/>
                      <a:pt x="608370" y="165040"/>
                    </a:cubicBezTo>
                    <a:lnTo>
                      <a:pt x="46691" y="165040"/>
                    </a:lnTo>
                    <a:cubicBezTo>
                      <a:pt x="34308" y="165040"/>
                      <a:pt x="22432" y="160121"/>
                      <a:pt x="13675" y="151365"/>
                    </a:cubicBezTo>
                    <a:cubicBezTo>
                      <a:pt x="4919" y="142608"/>
                      <a:pt x="0" y="130732"/>
                      <a:pt x="0" y="118349"/>
                    </a:cubicBezTo>
                    <a:lnTo>
                      <a:pt x="0" y="46691"/>
                    </a:lnTo>
                    <a:cubicBezTo>
                      <a:pt x="0" y="34308"/>
                      <a:pt x="4919" y="22432"/>
                      <a:pt x="13675" y="13675"/>
                    </a:cubicBezTo>
                    <a:cubicBezTo>
                      <a:pt x="22432" y="4919"/>
                      <a:pt x="34308" y="0"/>
                      <a:pt x="46691" y="0"/>
                    </a:cubicBezTo>
                    <a:close/>
                  </a:path>
                </a:pathLst>
              </a:custGeom>
              <a:solidFill>
                <a:srgbClr val="F8A2D5"/>
              </a:solidFill>
              <a:ln w="47625" cap="sq">
                <a:solidFill>
                  <a:srgbClr val="000000"/>
                </a:solidFill>
                <a:prstDash val="solid"/>
                <a:miter/>
              </a:ln>
            </p:spPr>
          </p:sp>
          <p:sp>
            <p:nvSpPr>
              <p:cNvPr name="TextBox 41" id="41"/>
              <p:cNvSpPr txBox="true"/>
              <p:nvPr/>
            </p:nvSpPr>
            <p:spPr>
              <a:xfrm>
                <a:off x="0" y="9525"/>
                <a:ext cx="655060" cy="155515"/>
              </a:xfrm>
              <a:prstGeom prst="rect">
                <a:avLst/>
              </a:prstGeom>
            </p:spPr>
            <p:txBody>
              <a:bodyPr anchor="ctr" rtlCol="false" tIns="50800" lIns="50800" bIns="50800" rIns="50800"/>
              <a:lstStyle/>
              <a:p>
                <a:pPr algn="ctr">
                  <a:lnSpc>
                    <a:spcPts val="996"/>
                  </a:lnSpc>
                </a:pPr>
              </a:p>
            </p:txBody>
          </p:sp>
        </p:grpSp>
        <p:grpSp>
          <p:nvGrpSpPr>
            <p:cNvPr name="Group 42" id="42"/>
            <p:cNvGrpSpPr/>
            <p:nvPr/>
          </p:nvGrpSpPr>
          <p:grpSpPr>
            <a:xfrm rot="0">
              <a:off x="0" y="837269"/>
              <a:ext cx="2204105" cy="555316"/>
              <a:chOff x="0" y="0"/>
              <a:chExt cx="655060" cy="165040"/>
            </a:xfrm>
          </p:grpSpPr>
          <p:sp>
            <p:nvSpPr>
              <p:cNvPr name="Freeform 43" id="43"/>
              <p:cNvSpPr/>
              <p:nvPr/>
            </p:nvSpPr>
            <p:spPr>
              <a:xfrm flipH="false" flipV="false" rot="0">
                <a:off x="0" y="0"/>
                <a:ext cx="655060" cy="165040"/>
              </a:xfrm>
              <a:custGeom>
                <a:avLst/>
                <a:gdLst/>
                <a:ahLst/>
                <a:cxnLst/>
                <a:rect r="r" b="b" t="t" l="l"/>
                <a:pathLst>
                  <a:path h="165040" w="655060">
                    <a:moveTo>
                      <a:pt x="46691" y="0"/>
                    </a:moveTo>
                    <a:lnTo>
                      <a:pt x="608370" y="0"/>
                    </a:lnTo>
                    <a:cubicBezTo>
                      <a:pt x="620753" y="0"/>
                      <a:pt x="632629" y="4919"/>
                      <a:pt x="641385" y="13675"/>
                    </a:cubicBezTo>
                    <a:cubicBezTo>
                      <a:pt x="650141" y="22432"/>
                      <a:pt x="655060" y="34308"/>
                      <a:pt x="655060" y="46691"/>
                    </a:cubicBezTo>
                    <a:lnTo>
                      <a:pt x="655060" y="118349"/>
                    </a:lnTo>
                    <a:cubicBezTo>
                      <a:pt x="655060" y="144136"/>
                      <a:pt x="634156" y="165040"/>
                      <a:pt x="608370" y="165040"/>
                    </a:cubicBezTo>
                    <a:lnTo>
                      <a:pt x="46691" y="165040"/>
                    </a:lnTo>
                    <a:cubicBezTo>
                      <a:pt x="34308" y="165040"/>
                      <a:pt x="22432" y="160121"/>
                      <a:pt x="13675" y="151365"/>
                    </a:cubicBezTo>
                    <a:cubicBezTo>
                      <a:pt x="4919" y="142608"/>
                      <a:pt x="0" y="130732"/>
                      <a:pt x="0" y="118349"/>
                    </a:cubicBezTo>
                    <a:lnTo>
                      <a:pt x="0" y="46691"/>
                    </a:lnTo>
                    <a:cubicBezTo>
                      <a:pt x="0" y="34308"/>
                      <a:pt x="4919" y="22432"/>
                      <a:pt x="13675" y="13675"/>
                    </a:cubicBezTo>
                    <a:cubicBezTo>
                      <a:pt x="22432" y="4919"/>
                      <a:pt x="34308" y="0"/>
                      <a:pt x="46691" y="0"/>
                    </a:cubicBezTo>
                    <a:close/>
                  </a:path>
                </a:pathLst>
              </a:custGeom>
              <a:solidFill>
                <a:srgbClr val="F8A2D5"/>
              </a:solidFill>
              <a:ln w="47625" cap="sq">
                <a:solidFill>
                  <a:srgbClr val="000000"/>
                </a:solidFill>
                <a:prstDash val="solid"/>
                <a:miter/>
              </a:ln>
            </p:spPr>
          </p:sp>
          <p:sp>
            <p:nvSpPr>
              <p:cNvPr name="TextBox 44" id="44"/>
              <p:cNvSpPr txBox="true"/>
              <p:nvPr/>
            </p:nvSpPr>
            <p:spPr>
              <a:xfrm>
                <a:off x="0" y="9525"/>
                <a:ext cx="655060" cy="155515"/>
              </a:xfrm>
              <a:prstGeom prst="rect">
                <a:avLst/>
              </a:prstGeom>
            </p:spPr>
            <p:txBody>
              <a:bodyPr anchor="ctr" rtlCol="false" tIns="50800" lIns="50800" bIns="50800" rIns="50800"/>
              <a:lstStyle/>
              <a:p>
                <a:pPr algn="ctr">
                  <a:lnSpc>
                    <a:spcPts val="996"/>
                  </a:lnSpc>
                </a:pPr>
              </a:p>
            </p:txBody>
          </p:sp>
        </p:grpSp>
      </p:grpSp>
      <p:grpSp>
        <p:nvGrpSpPr>
          <p:cNvPr name="Group 45" id="45"/>
          <p:cNvGrpSpPr/>
          <p:nvPr/>
        </p:nvGrpSpPr>
        <p:grpSpPr>
          <a:xfrm rot="-691019">
            <a:off x="151719" y="8992966"/>
            <a:ext cx="1198457" cy="1198457"/>
            <a:chOff x="0" y="0"/>
            <a:chExt cx="1597943" cy="1597943"/>
          </a:xfrm>
        </p:grpSpPr>
        <p:grpSp>
          <p:nvGrpSpPr>
            <p:cNvPr name="Group 46" id="46"/>
            <p:cNvGrpSpPr/>
            <p:nvPr/>
          </p:nvGrpSpPr>
          <p:grpSpPr>
            <a:xfrm rot="0">
              <a:off x="0" y="563233"/>
              <a:ext cx="1597943" cy="471477"/>
              <a:chOff x="0" y="0"/>
              <a:chExt cx="444423" cy="131128"/>
            </a:xfrm>
          </p:grpSpPr>
          <p:sp>
            <p:nvSpPr>
              <p:cNvPr name="Freeform 47" id="47"/>
              <p:cNvSpPr/>
              <p:nvPr/>
            </p:nvSpPr>
            <p:spPr>
              <a:xfrm flipH="false" flipV="false" rot="0">
                <a:off x="0" y="0"/>
                <a:ext cx="444423" cy="131128"/>
              </a:xfrm>
              <a:custGeom>
                <a:avLst/>
                <a:gdLst/>
                <a:ahLst/>
                <a:cxnLst/>
                <a:rect r="r" b="b" t="t" l="l"/>
                <a:pathLst>
                  <a:path h="131128" w="444423">
                    <a:moveTo>
                      <a:pt x="65564" y="0"/>
                    </a:moveTo>
                    <a:lnTo>
                      <a:pt x="378859" y="0"/>
                    </a:lnTo>
                    <a:cubicBezTo>
                      <a:pt x="415069" y="0"/>
                      <a:pt x="444423" y="29354"/>
                      <a:pt x="444423" y="65564"/>
                    </a:cubicBezTo>
                    <a:lnTo>
                      <a:pt x="444423" y="65564"/>
                    </a:lnTo>
                    <a:cubicBezTo>
                      <a:pt x="444423" y="101774"/>
                      <a:pt x="415069" y="131128"/>
                      <a:pt x="378859" y="131128"/>
                    </a:cubicBezTo>
                    <a:lnTo>
                      <a:pt x="65564" y="131128"/>
                    </a:lnTo>
                    <a:cubicBezTo>
                      <a:pt x="29354" y="131128"/>
                      <a:pt x="0" y="101774"/>
                      <a:pt x="0" y="65564"/>
                    </a:cubicBezTo>
                    <a:lnTo>
                      <a:pt x="0" y="65564"/>
                    </a:lnTo>
                    <a:cubicBezTo>
                      <a:pt x="0" y="29354"/>
                      <a:pt x="29354" y="0"/>
                      <a:pt x="65564" y="0"/>
                    </a:cubicBezTo>
                    <a:close/>
                  </a:path>
                </a:pathLst>
              </a:custGeom>
              <a:solidFill>
                <a:srgbClr val="FBE32E"/>
              </a:solidFill>
              <a:ln w="47625" cap="sq">
                <a:solidFill>
                  <a:srgbClr val="000000"/>
                </a:solidFill>
                <a:prstDash val="solid"/>
                <a:miter/>
              </a:ln>
            </p:spPr>
          </p:sp>
          <p:sp>
            <p:nvSpPr>
              <p:cNvPr name="TextBox 48" id="48"/>
              <p:cNvSpPr txBox="true"/>
              <p:nvPr/>
            </p:nvSpPr>
            <p:spPr>
              <a:xfrm>
                <a:off x="0" y="19050"/>
                <a:ext cx="444423" cy="112078"/>
              </a:xfrm>
              <a:prstGeom prst="rect">
                <a:avLst/>
              </a:prstGeom>
            </p:spPr>
            <p:txBody>
              <a:bodyPr anchor="ctr" rtlCol="false" tIns="50800" lIns="50800" bIns="50800" rIns="50800"/>
              <a:lstStyle/>
              <a:p>
                <a:pPr algn="ctr">
                  <a:lnSpc>
                    <a:spcPts val="1065"/>
                  </a:lnSpc>
                </a:pPr>
              </a:p>
            </p:txBody>
          </p:sp>
        </p:grpSp>
        <p:grpSp>
          <p:nvGrpSpPr>
            <p:cNvPr name="Group 49" id="49"/>
            <p:cNvGrpSpPr/>
            <p:nvPr/>
          </p:nvGrpSpPr>
          <p:grpSpPr>
            <a:xfrm rot="0">
              <a:off x="591736" y="0"/>
              <a:ext cx="414472" cy="414472"/>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BE32E"/>
              </a:solidFill>
              <a:ln w="47625" cap="sq">
                <a:solidFill>
                  <a:srgbClr val="000000"/>
                </a:solidFill>
                <a:prstDash val="solid"/>
                <a:miter/>
              </a:ln>
            </p:spPr>
          </p:sp>
          <p:sp>
            <p:nvSpPr>
              <p:cNvPr name="TextBox 51" id="51"/>
              <p:cNvSpPr txBox="true"/>
              <p:nvPr/>
            </p:nvSpPr>
            <p:spPr>
              <a:xfrm>
                <a:off x="76200" y="95250"/>
                <a:ext cx="660400" cy="641350"/>
              </a:xfrm>
              <a:prstGeom prst="rect">
                <a:avLst/>
              </a:prstGeom>
            </p:spPr>
            <p:txBody>
              <a:bodyPr anchor="ctr" rtlCol="false" tIns="50800" lIns="50800" bIns="50800" rIns="50800"/>
              <a:lstStyle/>
              <a:p>
                <a:pPr algn="ctr" marL="0" indent="0" lvl="0">
                  <a:lnSpc>
                    <a:spcPts val="1065"/>
                  </a:lnSpc>
                  <a:spcBef>
                    <a:spcPct val="0"/>
                  </a:spcBef>
                </a:pPr>
              </a:p>
            </p:txBody>
          </p:sp>
        </p:grpSp>
        <p:grpSp>
          <p:nvGrpSpPr>
            <p:cNvPr name="Group 52" id="52"/>
            <p:cNvGrpSpPr/>
            <p:nvPr/>
          </p:nvGrpSpPr>
          <p:grpSpPr>
            <a:xfrm rot="0">
              <a:off x="591736" y="1183471"/>
              <a:ext cx="414472" cy="414472"/>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BE32E"/>
              </a:solidFill>
              <a:ln w="47625" cap="sq">
                <a:solidFill>
                  <a:srgbClr val="000000"/>
                </a:solidFill>
                <a:prstDash val="solid"/>
                <a:miter/>
              </a:ln>
            </p:spPr>
          </p:sp>
          <p:sp>
            <p:nvSpPr>
              <p:cNvPr name="TextBox 54" id="54"/>
              <p:cNvSpPr txBox="true"/>
              <p:nvPr/>
            </p:nvSpPr>
            <p:spPr>
              <a:xfrm>
                <a:off x="76200" y="95250"/>
                <a:ext cx="660400" cy="641350"/>
              </a:xfrm>
              <a:prstGeom prst="rect">
                <a:avLst/>
              </a:prstGeom>
            </p:spPr>
            <p:txBody>
              <a:bodyPr anchor="ctr" rtlCol="false" tIns="50800" lIns="50800" bIns="50800" rIns="50800"/>
              <a:lstStyle/>
              <a:p>
                <a:pPr algn="ctr" marL="0" indent="0" lvl="0">
                  <a:lnSpc>
                    <a:spcPts val="1065"/>
                  </a:lnSpc>
                  <a:spcBef>
                    <a:spcPct val="0"/>
                  </a:spcBef>
                </a:pPr>
              </a:p>
            </p:txBody>
          </p:sp>
        </p:grpSp>
      </p:grpSp>
      <p:grpSp>
        <p:nvGrpSpPr>
          <p:cNvPr name="Group 55" id="55"/>
          <p:cNvGrpSpPr/>
          <p:nvPr/>
        </p:nvGrpSpPr>
        <p:grpSpPr>
          <a:xfrm rot="679735">
            <a:off x="16460341" y="301942"/>
            <a:ext cx="1653079" cy="1044439"/>
            <a:chOff x="0" y="0"/>
            <a:chExt cx="2204105" cy="1392585"/>
          </a:xfrm>
        </p:grpSpPr>
        <p:grpSp>
          <p:nvGrpSpPr>
            <p:cNvPr name="Group 56" id="56"/>
            <p:cNvGrpSpPr/>
            <p:nvPr/>
          </p:nvGrpSpPr>
          <p:grpSpPr>
            <a:xfrm rot="0">
              <a:off x="0" y="0"/>
              <a:ext cx="2204105" cy="555316"/>
              <a:chOff x="0" y="0"/>
              <a:chExt cx="655060" cy="165040"/>
            </a:xfrm>
          </p:grpSpPr>
          <p:sp>
            <p:nvSpPr>
              <p:cNvPr name="Freeform 57" id="57"/>
              <p:cNvSpPr/>
              <p:nvPr/>
            </p:nvSpPr>
            <p:spPr>
              <a:xfrm flipH="false" flipV="false" rot="0">
                <a:off x="0" y="0"/>
                <a:ext cx="655060" cy="165040"/>
              </a:xfrm>
              <a:custGeom>
                <a:avLst/>
                <a:gdLst/>
                <a:ahLst/>
                <a:cxnLst/>
                <a:rect r="r" b="b" t="t" l="l"/>
                <a:pathLst>
                  <a:path h="165040" w="655060">
                    <a:moveTo>
                      <a:pt x="46691" y="0"/>
                    </a:moveTo>
                    <a:lnTo>
                      <a:pt x="608370" y="0"/>
                    </a:lnTo>
                    <a:cubicBezTo>
                      <a:pt x="620753" y="0"/>
                      <a:pt x="632629" y="4919"/>
                      <a:pt x="641385" y="13675"/>
                    </a:cubicBezTo>
                    <a:cubicBezTo>
                      <a:pt x="650141" y="22432"/>
                      <a:pt x="655060" y="34308"/>
                      <a:pt x="655060" y="46691"/>
                    </a:cubicBezTo>
                    <a:lnTo>
                      <a:pt x="655060" y="118349"/>
                    </a:lnTo>
                    <a:cubicBezTo>
                      <a:pt x="655060" y="144136"/>
                      <a:pt x="634156" y="165040"/>
                      <a:pt x="608370" y="165040"/>
                    </a:cubicBezTo>
                    <a:lnTo>
                      <a:pt x="46691" y="165040"/>
                    </a:lnTo>
                    <a:cubicBezTo>
                      <a:pt x="34308" y="165040"/>
                      <a:pt x="22432" y="160121"/>
                      <a:pt x="13675" y="151365"/>
                    </a:cubicBezTo>
                    <a:cubicBezTo>
                      <a:pt x="4919" y="142608"/>
                      <a:pt x="0" y="130732"/>
                      <a:pt x="0" y="118349"/>
                    </a:cubicBezTo>
                    <a:lnTo>
                      <a:pt x="0" y="46691"/>
                    </a:lnTo>
                    <a:cubicBezTo>
                      <a:pt x="0" y="34308"/>
                      <a:pt x="4919" y="22432"/>
                      <a:pt x="13675" y="13675"/>
                    </a:cubicBezTo>
                    <a:cubicBezTo>
                      <a:pt x="22432" y="4919"/>
                      <a:pt x="34308" y="0"/>
                      <a:pt x="46691" y="0"/>
                    </a:cubicBezTo>
                    <a:close/>
                  </a:path>
                </a:pathLst>
              </a:custGeom>
              <a:solidFill>
                <a:srgbClr val="F8A2D5"/>
              </a:solidFill>
              <a:ln w="47625" cap="sq">
                <a:solidFill>
                  <a:srgbClr val="000000"/>
                </a:solidFill>
                <a:prstDash val="solid"/>
                <a:miter/>
              </a:ln>
            </p:spPr>
          </p:sp>
          <p:sp>
            <p:nvSpPr>
              <p:cNvPr name="TextBox 58" id="58"/>
              <p:cNvSpPr txBox="true"/>
              <p:nvPr/>
            </p:nvSpPr>
            <p:spPr>
              <a:xfrm>
                <a:off x="0" y="9525"/>
                <a:ext cx="655060" cy="155515"/>
              </a:xfrm>
              <a:prstGeom prst="rect">
                <a:avLst/>
              </a:prstGeom>
            </p:spPr>
            <p:txBody>
              <a:bodyPr anchor="ctr" rtlCol="false" tIns="50800" lIns="50800" bIns="50800" rIns="50800"/>
              <a:lstStyle/>
              <a:p>
                <a:pPr algn="ctr">
                  <a:lnSpc>
                    <a:spcPts val="996"/>
                  </a:lnSpc>
                </a:pPr>
              </a:p>
            </p:txBody>
          </p:sp>
        </p:grpSp>
        <p:grpSp>
          <p:nvGrpSpPr>
            <p:cNvPr name="Group 59" id="59"/>
            <p:cNvGrpSpPr/>
            <p:nvPr/>
          </p:nvGrpSpPr>
          <p:grpSpPr>
            <a:xfrm rot="0">
              <a:off x="0" y="837269"/>
              <a:ext cx="2204105" cy="555316"/>
              <a:chOff x="0" y="0"/>
              <a:chExt cx="655060" cy="165040"/>
            </a:xfrm>
          </p:grpSpPr>
          <p:sp>
            <p:nvSpPr>
              <p:cNvPr name="Freeform 60" id="60"/>
              <p:cNvSpPr/>
              <p:nvPr/>
            </p:nvSpPr>
            <p:spPr>
              <a:xfrm flipH="false" flipV="false" rot="0">
                <a:off x="0" y="0"/>
                <a:ext cx="655060" cy="165040"/>
              </a:xfrm>
              <a:custGeom>
                <a:avLst/>
                <a:gdLst/>
                <a:ahLst/>
                <a:cxnLst/>
                <a:rect r="r" b="b" t="t" l="l"/>
                <a:pathLst>
                  <a:path h="165040" w="655060">
                    <a:moveTo>
                      <a:pt x="46691" y="0"/>
                    </a:moveTo>
                    <a:lnTo>
                      <a:pt x="608370" y="0"/>
                    </a:lnTo>
                    <a:cubicBezTo>
                      <a:pt x="620753" y="0"/>
                      <a:pt x="632629" y="4919"/>
                      <a:pt x="641385" y="13675"/>
                    </a:cubicBezTo>
                    <a:cubicBezTo>
                      <a:pt x="650141" y="22432"/>
                      <a:pt x="655060" y="34308"/>
                      <a:pt x="655060" y="46691"/>
                    </a:cubicBezTo>
                    <a:lnTo>
                      <a:pt x="655060" y="118349"/>
                    </a:lnTo>
                    <a:cubicBezTo>
                      <a:pt x="655060" y="144136"/>
                      <a:pt x="634156" y="165040"/>
                      <a:pt x="608370" y="165040"/>
                    </a:cubicBezTo>
                    <a:lnTo>
                      <a:pt x="46691" y="165040"/>
                    </a:lnTo>
                    <a:cubicBezTo>
                      <a:pt x="34308" y="165040"/>
                      <a:pt x="22432" y="160121"/>
                      <a:pt x="13675" y="151365"/>
                    </a:cubicBezTo>
                    <a:cubicBezTo>
                      <a:pt x="4919" y="142608"/>
                      <a:pt x="0" y="130732"/>
                      <a:pt x="0" y="118349"/>
                    </a:cubicBezTo>
                    <a:lnTo>
                      <a:pt x="0" y="46691"/>
                    </a:lnTo>
                    <a:cubicBezTo>
                      <a:pt x="0" y="34308"/>
                      <a:pt x="4919" y="22432"/>
                      <a:pt x="13675" y="13675"/>
                    </a:cubicBezTo>
                    <a:cubicBezTo>
                      <a:pt x="22432" y="4919"/>
                      <a:pt x="34308" y="0"/>
                      <a:pt x="46691" y="0"/>
                    </a:cubicBezTo>
                    <a:close/>
                  </a:path>
                </a:pathLst>
              </a:custGeom>
              <a:solidFill>
                <a:srgbClr val="F8A2D5"/>
              </a:solidFill>
              <a:ln w="47625" cap="sq">
                <a:solidFill>
                  <a:srgbClr val="000000"/>
                </a:solidFill>
                <a:prstDash val="solid"/>
                <a:miter/>
              </a:ln>
            </p:spPr>
          </p:sp>
          <p:sp>
            <p:nvSpPr>
              <p:cNvPr name="TextBox 61" id="61"/>
              <p:cNvSpPr txBox="true"/>
              <p:nvPr/>
            </p:nvSpPr>
            <p:spPr>
              <a:xfrm>
                <a:off x="0" y="9525"/>
                <a:ext cx="655060" cy="155515"/>
              </a:xfrm>
              <a:prstGeom prst="rect">
                <a:avLst/>
              </a:prstGeom>
            </p:spPr>
            <p:txBody>
              <a:bodyPr anchor="ctr" rtlCol="false" tIns="50800" lIns="50800" bIns="50800" rIns="50800"/>
              <a:lstStyle/>
              <a:p>
                <a:pPr algn="ctr">
                  <a:lnSpc>
                    <a:spcPts val="996"/>
                  </a:lnSpc>
                </a:pPr>
              </a:p>
            </p:txBody>
          </p:sp>
        </p:grpSp>
      </p:grpSp>
      <p:grpSp>
        <p:nvGrpSpPr>
          <p:cNvPr name="Group 62" id="62"/>
          <p:cNvGrpSpPr/>
          <p:nvPr/>
        </p:nvGrpSpPr>
        <p:grpSpPr>
          <a:xfrm rot="0">
            <a:off x="12326786" y="2990"/>
            <a:ext cx="1305235" cy="1305235"/>
            <a:chOff x="0" y="0"/>
            <a:chExt cx="1740313" cy="1740313"/>
          </a:xfrm>
        </p:grpSpPr>
        <p:grpSp>
          <p:nvGrpSpPr>
            <p:cNvPr name="Group 63" id="63"/>
            <p:cNvGrpSpPr/>
            <p:nvPr/>
          </p:nvGrpSpPr>
          <p:grpSpPr>
            <a:xfrm rot="2045122">
              <a:off x="-17013" y="632114"/>
              <a:ext cx="1774339" cy="483202"/>
              <a:chOff x="0" y="0"/>
              <a:chExt cx="750041" cy="204257"/>
            </a:xfrm>
          </p:grpSpPr>
          <p:sp>
            <p:nvSpPr>
              <p:cNvPr name="Freeform 64" id="64"/>
              <p:cNvSpPr/>
              <p:nvPr/>
            </p:nvSpPr>
            <p:spPr>
              <a:xfrm flipH="false" flipV="false" rot="0">
                <a:off x="0" y="0"/>
                <a:ext cx="750041" cy="204257"/>
              </a:xfrm>
              <a:custGeom>
                <a:avLst/>
                <a:gdLst/>
                <a:ahLst/>
                <a:cxnLst/>
                <a:rect r="r" b="b" t="t" l="l"/>
                <a:pathLst>
                  <a:path h="204257" w="750041">
                    <a:moveTo>
                      <a:pt x="87265" y="0"/>
                    </a:moveTo>
                    <a:lnTo>
                      <a:pt x="662776" y="0"/>
                    </a:lnTo>
                    <a:cubicBezTo>
                      <a:pt x="710971" y="0"/>
                      <a:pt x="750041" y="39070"/>
                      <a:pt x="750041" y="87265"/>
                    </a:cubicBezTo>
                    <a:lnTo>
                      <a:pt x="750041" y="116992"/>
                    </a:lnTo>
                    <a:cubicBezTo>
                      <a:pt x="750041" y="165187"/>
                      <a:pt x="710971" y="204257"/>
                      <a:pt x="662776" y="204257"/>
                    </a:cubicBezTo>
                    <a:lnTo>
                      <a:pt x="87265" y="204257"/>
                    </a:lnTo>
                    <a:cubicBezTo>
                      <a:pt x="39070" y="204257"/>
                      <a:pt x="0" y="165187"/>
                      <a:pt x="0" y="116992"/>
                    </a:cubicBezTo>
                    <a:lnTo>
                      <a:pt x="0" y="87265"/>
                    </a:lnTo>
                    <a:cubicBezTo>
                      <a:pt x="0" y="39070"/>
                      <a:pt x="39070" y="0"/>
                      <a:pt x="87265" y="0"/>
                    </a:cubicBezTo>
                    <a:close/>
                  </a:path>
                </a:pathLst>
              </a:custGeom>
              <a:solidFill>
                <a:srgbClr val="F9AA50"/>
              </a:solidFill>
              <a:ln w="47625" cap="sq">
                <a:solidFill>
                  <a:srgbClr val="000000"/>
                </a:solidFill>
                <a:prstDash val="solid"/>
                <a:miter/>
              </a:ln>
            </p:spPr>
          </p:sp>
          <p:sp>
            <p:nvSpPr>
              <p:cNvPr name="TextBox 65" id="65"/>
              <p:cNvSpPr txBox="true"/>
              <p:nvPr/>
            </p:nvSpPr>
            <p:spPr>
              <a:xfrm>
                <a:off x="0" y="19050"/>
                <a:ext cx="750041" cy="185207"/>
              </a:xfrm>
              <a:prstGeom prst="rect">
                <a:avLst/>
              </a:prstGeom>
            </p:spPr>
            <p:txBody>
              <a:bodyPr anchor="ctr" rtlCol="false" tIns="50800" lIns="50800" bIns="50800" rIns="50800"/>
              <a:lstStyle/>
              <a:p>
                <a:pPr algn="ctr">
                  <a:lnSpc>
                    <a:spcPts val="1500"/>
                  </a:lnSpc>
                </a:pPr>
              </a:p>
            </p:txBody>
          </p:sp>
        </p:grpSp>
        <p:grpSp>
          <p:nvGrpSpPr>
            <p:cNvPr name="Group 66" id="66"/>
            <p:cNvGrpSpPr/>
            <p:nvPr/>
          </p:nvGrpSpPr>
          <p:grpSpPr>
            <a:xfrm rot="-3354877">
              <a:off x="-15054" y="628556"/>
              <a:ext cx="1774339" cy="483202"/>
              <a:chOff x="0" y="0"/>
              <a:chExt cx="750041" cy="204257"/>
            </a:xfrm>
          </p:grpSpPr>
          <p:sp>
            <p:nvSpPr>
              <p:cNvPr name="Freeform 67" id="67"/>
              <p:cNvSpPr/>
              <p:nvPr/>
            </p:nvSpPr>
            <p:spPr>
              <a:xfrm flipH="false" flipV="false" rot="0">
                <a:off x="0" y="0"/>
                <a:ext cx="750041" cy="204257"/>
              </a:xfrm>
              <a:custGeom>
                <a:avLst/>
                <a:gdLst/>
                <a:ahLst/>
                <a:cxnLst/>
                <a:rect r="r" b="b" t="t" l="l"/>
                <a:pathLst>
                  <a:path h="204257" w="750041">
                    <a:moveTo>
                      <a:pt x="87265" y="0"/>
                    </a:moveTo>
                    <a:lnTo>
                      <a:pt x="662776" y="0"/>
                    </a:lnTo>
                    <a:cubicBezTo>
                      <a:pt x="710971" y="0"/>
                      <a:pt x="750041" y="39070"/>
                      <a:pt x="750041" y="87265"/>
                    </a:cubicBezTo>
                    <a:lnTo>
                      <a:pt x="750041" y="116992"/>
                    </a:lnTo>
                    <a:cubicBezTo>
                      <a:pt x="750041" y="165187"/>
                      <a:pt x="710971" y="204257"/>
                      <a:pt x="662776" y="204257"/>
                    </a:cubicBezTo>
                    <a:lnTo>
                      <a:pt x="87265" y="204257"/>
                    </a:lnTo>
                    <a:cubicBezTo>
                      <a:pt x="39070" y="204257"/>
                      <a:pt x="0" y="165187"/>
                      <a:pt x="0" y="116992"/>
                    </a:cubicBezTo>
                    <a:lnTo>
                      <a:pt x="0" y="87265"/>
                    </a:lnTo>
                    <a:cubicBezTo>
                      <a:pt x="0" y="39070"/>
                      <a:pt x="39070" y="0"/>
                      <a:pt x="87265" y="0"/>
                    </a:cubicBezTo>
                    <a:close/>
                  </a:path>
                </a:pathLst>
              </a:custGeom>
              <a:solidFill>
                <a:srgbClr val="F9AA50"/>
              </a:solidFill>
              <a:ln w="47625" cap="sq">
                <a:solidFill>
                  <a:srgbClr val="000000"/>
                </a:solidFill>
                <a:prstDash val="solid"/>
                <a:miter/>
              </a:ln>
            </p:spPr>
          </p:sp>
          <p:sp>
            <p:nvSpPr>
              <p:cNvPr name="TextBox 68" id="68"/>
              <p:cNvSpPr txBox="true"/>
              <p:nvPr/>
            </p:nvSpPr>
            <p:spPr>
              <a:xfrm>
                <a:off x="0" y="19050"/>
                <a:ext cx="750041" cy="185207"/>
              </a:xfrm>
              <a:prstGeom prst="rect">
                <a:avLst/>
              </a:prstGeom>
            </p:spPr>
            <p:txBody>
              <a:bodyPr anchor="ctr" rtlCol="false" tIns="50800" lIns="50800" bIns="50800" rIns="50800"/>
              <a:lstStyle/>
              <a:p>
                <a:pPr algn="ctr">
                  <a:lnSpc>
                    <a:spcPts val="1500"/>
                  </a:lnSpc>
                </a:pPr>
              </a:p>
            </p:txBody>
          </p:sp>
        </p:grpSp>
        <p:grpSp>
          <p:nvGrpSpPr>
            <p:cNvPr name="Group 69" id="69"/>
            <p:cNvGrpSpPr/>
            <p:nvPr/>
          </p:nvGrpSpPr>
          <p:grpSpPr>
            <a:xfrm rot="-3354877">
              <a:off x="673187" y="578324"/>
              <a:ext cx="363060" cy="569565"/>
              <a:chOff x="0" y="0"/>
              <a:chExt cx="153471" cy="240764"/>
            </a:xfrm>
          </p:grpSpPr>
          <p:sp>
            <p:nvSpPr>
              <p:cNvPr name="Freeform 70" id="70"/>
              <p:cNvSpPr/>
              <p:nvPr/>
            </p:nvSpPr>
            <p:spPr>
              <a:xfrm flipH="false" flipV="false" rot="0">
                <a:off x="0" y="0"/>
                <a:ext cx="153471" cy="240764"/>
              </a:xfrm>
              <a:custGeom>
                <a:avLst/>
                <a:gdLst/>
                <a:ahLst/>
                <a:cxnLst/>
                <a:rect r="r" b="b" t="t" l="l"/>
                <a:pathLst>
                  <a:path h="240764" w="153471">
                    <a:moveTo>
                      <a:pt x="0" y="0"/>
                    </a:moveTo>
                    <a:lnTo>
                      <a:pt x="153471" y="0"/>
                    </a:lnTo>
                    <a:lnTo>
                      <a:pt x="153471" y="240764"/>
                    </a:lnTo>
                    <a:lnTo>
                      <a:pt x="0" y="240764"/>
                    </a:lnTo>
                    <a:close/>
                  </a:path>
                </a:pathLst>
              </a:custGeom>
              <a:solidFill>
                <a:srgbClr val="F9AA50"/>
              </a:solidFill>
            </p:spPr>
          </p:sp>
          <p:sp>
            <p:nvSpPr>
              <p:cNvPr name="TextBox 71" id="71"/>
              <p:cNvSpPr txBox="true"/>
              <p:nvPr/>
            </p:nvSpPr>
            <p:spPr>
              <a:xfrm>
                <a:off x="0" y="19050"/>
                <a:ext cx="153471" cy="221714"/>
              </a:xfrm>
              <a:prstGeom prst="rect">
                <a:avLst/>
              </a:prstGeom>
            </p:spPr>
            <p:txBody>
              <a:bodyPr anchor="ctr" rtlCol="false" tIns="50800" lIns="50800" bIns="50800" rIns="50800"/>
              <a:lstStyle/>
              <a:p>
                <a:pPr algn="ctr">
                  <a:lnSpc>
                    <a:spcPts val="1500"/>
                  </a:lnSpc>
                </a:pPr>
              </a:p>
            </p:txBody>
          </p:sp>
        </p:grpSp>
      </p:grpSp>
      <p:grpSp>
        <p:nvGrpSpPr>
          <p:cNvPr name="Group 72" id="72"/>
          <p:cNvGrpSpPr/>
          <p:nvPr/>
        </p:nvGrpSpPr>
        <p:grpSpPr>
          <a:xfrm rot="1250073">
            <a:off x="16982765" y="8993764"/>
            <a:ext cx="1305235" cy="1305235"/>
            <a:chOff x="0" y="0"/>
            <a:chExt cx="1740313" cy="1740313"/>
          </a:xfrm>
        </p:grpSpPr>
        <p:grpSp>
          <p:nvGrpSpPr>
            <p:cNvPr name="Group 73" id="73"/>
            <p:cNvGrpSpPr/>
            <p:nvPr/>
          </p:nvGrpSpPr>
          <p:grpSpPr>
            <a:xfrm rot="2045122">
              <a:off x="-17013" y="632114"/>
              <a:ext cx="1774339" cy="483202"/>
              <a:chOff x="0" y="0"/>
              <a:chExt cx="750041" cy="204257"/>
            </a:xfrm>
          </p:grpSpPr>
          <p:sp>
            <p:nvSpPr>
              <p:cNvPr name="Freeform 74" id="74"/>
              <p:cNvSpPr/>
              <p:nvPr/>
            </p:nvSpPr>
            <p:spPr>
              <a:xfrm flipH="false" flipV="false" rot="0">
                <a:off x="0" y="0"/>
                <a:ext cx="750041" cy="204257"/>
              </a:xfrm>
              <a:custGeom>
                <a:avLst/>
                <a:gdLst/>
                <a:ahLst/>
                <a:cxnLst/>
                <a:rect r="r" b="b" t="t" l="l"/>
                <a:pathLst>
                  <a:path h="204257" w="750041">
                    <a:moveTo>
                      <a:pt x="87265" y="0"/>
                    </a:moveTo>
                    <a:lnTo>
                      <a:pt x="662776" y="0"/>
                    </a:lnTo>
                    <a:cubicBezTo>
                      <a:pt x="710971" y="0"/>
                      <a:pt x="750041" y="39070"/>
                      <a:pt x="750041" y="87265"/>
                    </a:cubicBezTo>
                    <a:lnTo>
                      <a:pt x="750041" y="116992"/>
                    </a:lnTo>
                    <a:cubicBezTo>
                      <a:pt x="750041" y="165187"/>
                      <a:pt x="710971" y="204257"/>
                      <a:pt x="662776" y="204257"/>
                    </a:cubicBezTo>
                    <a:lnTo>
                      <a:pt x="87265" y="204257"/>
                    </a:lnTo>
                    <a:cubicBezTo>
                      <a:pt x="39070" y="204257"/>
                      <a:pt x="0" y="165187"/>
                      <a:pt x="0" y="116992"/>
                    </a:cubicBezTo>
                    <a:lnTo>
                      <a:pt x="0" y="87265"/>
                    </a:lnTo>
                    <a:cubicBezTo>
                      <a:pt x="0" y="39070"/>
                      <a:pt x="39070" y="0"/>
                      <a:pt x="87265" y="0"/>
                    </a:cubicBezTo>
                    <a:close/>
                  </a:path>
                </a:pathLst>
              </a:custGeom>
              <a:solidFill>
                <a:srgbClr val="F9AA50"/>
              </a:solidFill>
              <a:ln w="47625" cap="sq">
                <a:solidFill>
                  <a:srgbClr val="000000"/>
                </a:solidFill>
                <a:prstDash val="solid"/>
                <a:miter/>
              </a:ln>
            </p:spPr>
          </p:sp>
          <p:sp>
            <p:nvSpPr>
              <p:cNvPr name="TextBox 75" id="75"/>
              <p:cNvSpPr txBox="true"/>
              <p:nvPr/>
            </p:nvSpPr>
            <p:spPr>
              <a:xfrm>
                <a:off x="0" y="19050"/>
                <a:ext cx="750041" cy="185207"/>
              </a:xfrm>
              <a:prstGeom prst="rect">
                <a:avLst/>
              </a:prstGeom>
            </p:spPr>
            <p:txBody>
              <a:bodyPr anchor="ctr" rtlCol="false" tIns="50800" lIns="50800" bIns="50800" rIns="50800"/>
              <a:lstStyle/>
              <a:p>
                <a:pPr algn="ctr">
                  <a:lnSpc>
                    <a:spcPts val="1500"/>
                  </a:lnSpc>
                </a:pPr>
              </a:p>
            </p:txBody>
          </p:sp>
        </p:grpSp>
        <p:grpSp>
          <p:nvGrpSpPr>
            <p:cNvPr name="Group 76" id="76"/>
            <p:cNvGrpSpPr/>
            <p:nvPr/>
          </p:nvGrpSpPr>
          <p:grpSpPr>
            <a:xfrm rot="-3354877">
              <a:off x="-15054" y="628556"/>
              <a:ext cx="1774339" cy="483202"/>
              <a:chOff x="0" y="0"/>
              <a:chExt cx="750041" cy="204257"/>
            </a:xfrm>
          </p:grpSpPr>
          <p:sp>
            <p:nvSpPr>
              <p:cNvPr name="Freeform 77" id="77"/>
              <p:cNvSpPr/>
              <p:nvPr/>
            </p:nvSpPr>
            <p:spPr>
              <a:xfrm flipH="false" flipV="false" rot="0">
                <a:off x="0" y="0"/>
                <a:ext cx="750041" cy="204257"/>
              </a:xfrm>
              <a:custGeom>
                <a:avLst/>
                <a:gdLst/>
                <a:ahLst/>
                <a:cxnLst/>
                <a:rect r="r" b="b" t="t" l="l"/>
                <a:pathLst>
                  <a:path h="204257" w="750041">
                    <a:moveTo>
                      <a:pt x="87265" y="0"/>
                    </a:moveTo>
                    <a:lnTo>
                      <a:pt x="662776" y="0"/>
                    </a:lnTo>
                    <a:cubicBezTo>
                      <a:pt x="710971" y="0"/>
                      <a:pt x="750041" y="39070"/>
                      <a:pt x="750041" y="87265"/>
                    </a:cubicBezTo>
                    <a:lnTo>
                      <a:pt x="750041" y="116992"/>
                    </a:lnTo>
                    <a:cubicBezTo>
                      <a:pt x="750041" y="165187"/>
                      <a:pt x="710971" y="204257"/>
                      <a:pt x="662776" y="204257"/>
                    </a:cubicBezTo>
                    <a:lnTo>
                      <a:pt x="87265" y="204257"/>
                    </a:lnTo>
                    <a:cubicBezTo>
                      <a:pt x="39070" y="204257"/>
                      <a:pt x="0" y="165187"/>
                      <a:pt x="0" y="116992"/>
                    </a:cubicBezTo>
                    <a:lnTo>
                      <a:pt x="0" y="87265"/>
                    </a:lnTo>
                    <a:cubicBezTo>
                      <a:pt x="0" y="39070"/>
                      <a:pt x="39070" y="0"/>
                      <a:pt x="87265" y="0"/>
                    </a:cubicBezTo>
                    <a:close/>
                  </a:path>
                </a:pathLst>
              </a:custGeom>
              <a:solidFill>
                <a:srgbClr val="F9AA50"/>
              </a:solidFill>
              <a:ln w="47625" cap="sq">
                <a:solidFill>
                  <a:srgbClr val="000000"/>
                </a:solidFill>
                <a:prstDash val="solid"/>
                <a:miter/>
              </a:ln>
            </p:spPr>
          </p:sp>
          <p:sp>
            <p:nvSpPr>
              <p:cNvPr name="TextBox 78" id="78"/>
              <p:cNvSpPr txBox="true"/>
              <p:nvPr/>
            </p:nvSpPr>
            <p:spPr>
              <a:xfrm>
                <a:off x="0" y="19050"/>
                <a:ext cx="750041" cy="185207"/>
              </a:xfrm>
              <a:prstGeom prst="rect">
                <a:avLst/>
              </a:prstGeom>
            </p:spPr>
            <p:txBody>
              <a:bodyPr anchor="ctr" rtlCol="false" tIns="50800" lIns="50800" bIns="50800" rIns="50800"/>
              <a:lstStyle/>
              <a:p>
                <a:pPr algn="ctr">
                  <a:lnSpc>
                    <a:spcPts val="1500"/>
                  </a:lnSpc>
                </a:pPr>
              </a:p>
            </p:txBody>
          </p:sp>
        </p:grpSp>
        <p:grpSp>
          <p:nvGrpSpPr>
            <p:cNvPr name="Group 79" id="79"/>
            <p:cNvGrpSpPr/>
            <p:nvPr/>
          </p:nvGrpSpPr>
          <p:grpSpPr>
            <a:xfrm rot="-3354877">
              <a:off x="673187" y="578324"/>
              <a:ext cx="363060" cy="569565"/>
              <a:chOff x="0" y="0"/>
              <a:chExt cx="153471" cy="240764"/>
            </a:xfrm>
          </p:grpSpPr>
          <p:sp>
            <p:nvSpPr>
              <p:cNvPr name="Freeform 80" id="80"/>
              <p:cNvSpPr/>
              <p:nvPr/>
            </p:nvSpPr>
            <p:spPr>
              <a:xfrm flipH="false" flipV="false" rot="0">
                <a:off x="0" y="0"/>
                <a:ext cx="153471" cy="240764"/>
              </a:xfrm>
              <a:custGeom>
                <a:avLst/>
                <a:gdLst/>
                <a:ahLst/>
                <a:cxnLst/>
                <a:rect r="r" b="b" t="t" l="l"/>
                <a:pathLst>
                  <a:path h="240764" w="153471">
                    <a:moveTo>
                      <a:pt x="0" y="0"/>
                    </a:moveTo>
                    <a:lnTo>
                      <a:pt x="153471" y="0"/>
                    </a:lnTo>
                    <a:lnTo>
                      <a:pt x="153471" y="240764"/>
                    </a:lnTo>
                    <a:lnTo>
                      <a:pt x="0" y="240764"/>
                    </a:lnTo>
                    <a:close/>
                  </a:path>
                </a:pathLst>
              </a:custGeom>
              <a:solidFill>
                <a:srgbClr val="F9AA50"/>
              </a:solidFill>
            </p:spPr>
          </p:sp>
          <p:sp>
            <p:nvSpPr>
              <p:cNvPr name="TextBox 81" id="81"/>
              <p:cNvSpPr txBox="true"/>
              <p:nvPr/>
            </p:nvSpPr>
            <p:spPr>
              <a:xfrm>
                <a:off x="0" y="19050"/>
                <a:ext cx="153471" cy="221714"/>
              </a:xfrm>
              <a:prstGeom prst="rect">
                <a:avLst/>
              </a:prstGeom>
            </p:spPr>
            <p:txBody>
              <a:bodyPr anchor="ctr" rtlCol="false" tIns="50800" lIns="50800" bIns="50800" rIns="50800"/>
              <a:lstStyle/>
              <a:p>
                <a:pPr algn="ctr">
                  <a:lnSpc>
                    <a:spcPts val="1500"/>
                  </a:lnSpc>
                </a:pPr>
              </a:p>
            </p:txBody>
          </p:sp>
        </p:grpSp>
      </p:grpSp>
      <p:grpSp>
        <p:nvGrpSpPr>
          <p:cNvPr name="Group 82" id="82"/>
          <p:cNvGrpSpPr/>
          <p:nvPr/>
        </p:nvGrpSpPr>
        <p:grpSpPr>
          <a:xfrm rot="0">
            <a:off x="1028700" y="1028700"/>
            <a:ext cx="16230600" cy="8229600"/>
            <a:chOff x="0" y="0"/>
            <a:chExt cx="21640800" cy="10972800"/>
          </a:xfrm>
        </p:grpSpPr>
        <p:grpSp>
          <p:nvGrpSpPr>
            <p:cNvPr name="Group 83" id="83"/>
            <p:cNvGrpSpPr/>
            <p:nvPr/>
          </p:nvGrpSpPr>
          <p:grpSpPr>
            <a:xfrm rot="0">
              <a:off x="0" y="0"/>
              <a:ext cx="21640800" cy="10972800"/>
              <a:chOff x="0" y="0"/>
              <a:chExt cx="4274726" cy="2167467"/>
            </a:xfrm>
          </p:grpSpPr>
          <p:sp>
            <p:nvSpPr>
              <p:cNvPr name="Freeform 84" id="84"/>
              <p:cNvSpPr/>
              <p:nvPr/>
            </p:nvSpPr>
            <p:spPr>
              <a:xfrm flipH="false" flipV="false" rot="0">
                <a:off x="0" y="0"/>
                <a:ext cx="4274726" cy="2167467"/>
              </a:xfrm>
              <a:custGeom>
                <a:avLst/>
                <a:gdLst/>
                <a:ahLst/>
                <a:cxnLst/>
                <a:rect r="r" b="b" t="t" l="l"/>
                <a:pathLst>
                  <a:path h="2167467" w="4274726">
                    <a:moveTo>
                      <a:pt x="23850" y="0"/>
                    </a:moveTo>
                    <a:lnTo>
                      <a:pt x="4250876" y="0"/>
                    </a:lnTo>
                    <a:cubicBezTo>
                      <a:pt x="4257201" y="0"/>
                      <a:pt x="4263268" y="2513"/>
                      <a:pt x="4267741" y="6985"/>
                    </a:cubicBezTo>
                    <a:cubicBezTo>
                      <a:pt x="4272213" y="11458"/>
                      <a:pt x="4274726" y="17524"/>
                      <a:pt x="4274726" y="23850"/>
                    </a:cubicBezTo>
                    <a:lnTo>
                      <a:pt x="4274726" y="2143617"/>
                    </a:lnTo>
                    <a:cubicBezTo>
                      <a:pt x="4274726" y="2149942"/>
                      <a:pt x="4272213" y="2156009"/>
                      <a:pt x="4267741" y="2160481"/>
                    </a:cubicBezTo>
                    <a:cubicBezTo>
                      <a:pt x="4263268" y="2164954"/>
                      <a:pt x="4257201" y="2167467"/>
                      <a:pt x="4250876" y="2167467"/>
                    </a:cubicBezTo>
                    <a:lnTo>
                      <a:pt x="23850" y="2167467"/>
                    </a:lnTo>
                    <a:cubicBezTo>
                      <a:pt x="17524" y="2167467"/>
                      <a:pt x="11458" y="2164954"/>
                      <a:pt x="6985" y="2160481"/>
                    </a:cubicBezTo>
                    <a:cubicBezTo>
                      <a:pt x="2513" y="2156009"/>
                      <a:pt x="0" y="2149942"/>
                      <a:pt x="0" y="2143617"/>
                    </a:cubicBezTo>
                    <a:lnTo>
                      <a:pt x="0" y="23850"/>
                    </a:lnTo>
                    <a:cubicBezTo>
                      <a:pt x="0" y="17524"/>
                      <a:pt x="2513" y="11458"/>
                      <a:pt x="6985" y="6985"/>
                    </a:cubicBezTo>
                    <a:cubicBezTo>
                      <a:pt x="11458" y="2513"/>
                      <a:pt x="17524" y="0"/>
                      <a:pt x="23850" y="0"/>
                    </a:cubicBezTo>
                    <a:close/>
                  </a:path>
                </a:pathLst>
              </a:custGeom>
              <a:solidFill>
                <a:srgbClr val="1B1B1B"/>
              </a:solidFill>
              <a:ln w="57150" cap="rnd">
                <a:solidFill>
                  <a:srgbClr val="000000"/>
                </a:solidFill>
                <a:prstDash val="solid"/>
                <a:round/>
              </a:ln>
            </p:spPr>
          </p:sp>
          <p:sp>
            <p:nvSpPr>
              <p:cNvPr name="TextBox 85" id="85"/>
              <p:cNvSpPr txBox="true"/>
              <p:nvPr/>
            </p:nvSpPr>
            <p:spPr>
              <a:xfrm>
                <a:off x="0" y="-19050"/>
                <a:ext cx="4274726" cy="2186517"/>
              </a:xfrm>
              <a:prstGeom prst="rect">
                <a:avLst/>
              </a:prstGeom>
            </p:spPr>
            <p:txBody>
              <a:bodyPr anchor="ctr" rtlCol="false" tIns="50800" lIns="50800" bIns="50800" rIns="50800"/>
              <a:lstStyle/>
              <a:p>
                <a:pPr algn="ctr">
                  <a:lnSpc>
                    <a:spcPts val="2683"/>
                  </a:lnSpc>
                </a:pPr>
              </a:p>
            </p:txBody>
          </p:sp>
        </p:grpSp>
        <p:sp>
          <p:nvSpPr>
            <p:cNvPr name="AutoShape 86" id="86"/>
            <p:cNvSpPr/>
            <p:nvPr/>
          </p:nvSpPr>
          <p:spPr>
            <a:xfrm rot="0">
              <a:off x="0" y="2549545"/>
              <a:ext cx="21640800" cy="0"/>
            </a:xfrm>
            <a:prstGeom prst="line">
              <a:avLst/>
            </a:prstGeom>
            <a:ln cap="flat" w="76200">
              <a:solidFill>
                <a:srgbClr val="FFFFFF"/>
              </a:solidFill>
              <a:prstDash val="solid"/>
              <a:headEnd type="none" len="sm" w="sm"/>
              <a:tailEnd type="none" len="sm" w="sm"/>
            </a:ln>
          </p:spPr>
        </p:sp>
      </p:grpSp>
      <p:sp>
        <p:nvSpPr>
          <p:cNvPr name="Freeform 87" id="87"/>
          <p:cNvSpPr/>
          <p:nvPr/>
        </p:nvSpPr>
        <p:spPr>
          <a:xfrm flipH="false" flipV="false" rot="0">
            <a:off x="1572125" y="3184497"/>
            <a:ext cx="5398118" cy="5316575"/>
          </a:xfrm>
          <a:custGeom>
            <a:avLst/>
            <a:gdLst/>
            <a:ahLst/>
            <a:cxnLst/>
            <a:rect r="r" b="b" t="t" l="l"/>
            <a:pathLst>
              <a:path h="5316575" w="5398118">
                <a:moveTo>
                  <a:pt x="0" y="0"/>
                </a:moveTo>
                <a:lnTo>
                  <a:pt x="5398118" y="0"/>
                </a:lnTo>
                <a:lnTo>
                  <a:pt x="5398118" y="5316576"/>
                </a:lnTo>
                <a:lnTo>
                  <a:pt x="0" y="5316576"/>
                </a:lnTo>
                <a:lnTo>
                  <a:pt x="0" y="0"/>
                </a:lnTo>
                <a:close/>
              </a:path>
            </a:pathLst>
          </a:custGeom>
          <a:blipFill>
            <a:blip r:embed="rId2"/>
            <a:stretch>
              <a:fillRect l="0" t="0" r="0" b="0"/>
            </a:stretch>
          </a:blipFill>
        </p:spPr>
      </p:sp>
      <p:sp>
        <p:nvSpPr>
          <p:cNvPr name="Freeform 88" id="88"/>
          <p:cNvSpPr/>
          <p:nvPr/>
        </p:nvSpPr>
        <p:spPr>
          <a:xfrm flipH="false" flipV="false" rot="0">
            <a:off x="7274190" y="3243156"/>
            <a:ext cx="3875910" cy="5750608"/>
          </a:xfrm>
          <a:custGeom>
            <a:avLst/>
            <a:gdLst/>
            <a:ahLst/>
            <a:cxnLst/>
            <a:rect r="r" b="b" t="t" l="l"/>
            <a:pathLst>
              <a:path h="5750608" w="3875910">
                <a:moveTo>
                  <a:pt x="0" y="0"/>
                </a:moveTo>
                <a:lnTo>
                  <a:pt x="3875910" y="0"/>
                </a:lnTo>
                <a:lnTo>
                  <a:pt x="3875910" y="5750608"/>
                </a:lnTo>
                <a:lnTo>
                  <a:pt x="0" y="5750608"/>
                </a:lnTo>
                <a:lnTo>
                  <a:pt x="0" y="0"/>
                </a:lnTo>
                <a:close/>
              </a:path>
            </a:pathLst>
          </a:custGeom>
          <a:blipFill>
            <a:blip r:embed="rId3"/>
            <a:stretch>
              <a:fillRect l="0" t="0" r="0" b="0"/>
            </a:stretch>
          </a:blipFill>
        </p:spPr>
      </p:sp>
      <p:sp>
        <p:nvSpPr>
          <p:cNvPr name="Freeform 89" id="89"/>
          <p:cNvSpPr/>
          <p:nvPr/>
        </p:nvSpPr>
        <p:spPr>
          <a:xfrm flipH="false" flipV="false" rot="0">
            <a:off x="12164544" y="3243156"/>
            <a:ext cx="4015051" cy="5766659"/>
          </a:xfrm>
          <a:custGeom>
            <a:avLst/>
            <a:gdLst/>
            <a:ahLst/>
            <a:cxnLst/>
            <a:rect r="r" b="b" t="t" l="l"/>
            <a:pathLst>
              <a:path h="5766659" w="4015051">
                <a:moveTo>
                  <a:pt x="0" y="0"/>
                </a:moveTo>
                <a:lnTo>
                  <a:pt x="4015051" y="0"/>
                </a:lnTo>
                <a:lnTo>
                  <a:pt x="4015051" y="5766659"/>
                </a:lnTo>
                <a:lnTo>
                  <a:pt x="0" y="5766659"/>
                </a:lnTo>
                <a:lnTo>
                  <a:pt x="0" y="0"/>
                </a:lnTo>
                <a:close/>
              </a:path>
            </a:pathLst>
          </a:custGeom>
          <a:blipFill>
            <a:blip r:embed="rId4"/>
            <a:stretch>
              <a:fillRect l="0" t="0" r="0" b="0"/>
            </a:stretch>
          </a:blipFill>
        </p:spPr>
      </p:sp>
      <p:sp>
        <p:nvSpPr>
          <p:cNvPr name="TextBox 90" id="90"/>
          <p:cNvSpPr txBox="true"/>
          <p:nvPr/>
        </p:nvSpPr>
        <p:spPr>
          <a:xfrm rot="0">
            <a:off x="1572125" y="1489047"/>
            <a:ext cx="15143750" cy="1152525"/>
          </a:xfrm>
          <a:prstGeom prst="rect">
            <a:avLst/>
          </a:prstGeom>
        </p:spPr>
        <p:txBody>
          <a:bodyPr anchor="t" rtlCol="false" tIns="0" lIns="0" bIns="0" rIns="0">
            <a:spAutoFit/>
          </a:bodyPr>
          <a:lstStyle/>
          <a:p>
            <a:pPr algn="ctr" marL="0" indent="0" lvl="0">
              <a:lnSpc>
                <a:spcPts val="9000"/>
              </a:lnSpc>
              <a:spcBef>
                <a:spcPct val="0"/>
              </a:spcBef>
            </a:pPr>
            <a:r>
              <a:rPr lang="en-US" sz="7500">
                <a:solidFill>
                  <a:srgbClr val="FFFFFF"/>
                </a:solidFill>
                <a:latin typeface="Balsamiq Sans Bold"/>
                <a:ea typeface="Balsamiq Sans Bold"/>
                <a:cs typeface="Balsamiq Sans Bold"/>
                <a:sym typeface="Balsamiq Sans Bold"/>
              </a:rPr>
              <a:t>Clustering Phone Table</a:t>
            </a:r>
          </a:p>
        </p:txBody>
      </p:sp>
      <p:sp>
        <p:nvSpPr>
          <p:cNvPr name="Freeform 91" id="91"/>
          <p:cNvSpPr/>
          <p:nvPr/>
        </p:nvSpPr>
        <p:spPr>
          <a:xfrm flipH="false" flipV="false" rot="0">
            <a:off x="1028700" y="1028700"/>
            <a:ext cx="16230600" cy="8088793"/>
          </a:xfrm>
          <a:custGeom>
            <a:avLst/>
            <a:gdLst/>
            <a:ahLst/>
            <a:cxnLst/>
            <a:rect r="r" b="b" t="t" l="l"/>
            <a:pathLst>
              <a:path h="8088793" w="16230600">
                <a:moveTo>
                  <a:pt x="0" y="0"/>
                </a:moveTo>
                <a:lnTo>
                  <a:pt x="16230600" y="0"/>
                </a:lnTo>
                <a:lnTo>
                  <a:pt x="16230600" y="8088793"/>
                </a:lnTo>
                <a:lnTo>
                  <a:pt x="0" y="8088793"/>
                </a:lnTo>
                <a:lnTo>
                  <a:pt x="0" y="0"/>
                </a:lnTo>
                <a:close/>
              </a:path>
            </a:pathLst>
          </a:custGeom>
          <a:blipFill>
            <a:blip r:embed="rId5"/>
            <a:stretch>
              <a:fillRect l="-92188" t="-359629" r="-92188" b="-14458"/>
            </a:stretch>
          </a:blipFill>
        </p:spPr>
      </p:sp>
      <p:sp>
        <p:nvSpPr>
          <p:cNvPr name="Freeform 92" id="92"/>
          <p:cNvSpPr/>
          <p:nvPr/>
        </p:nvSpPr>
        <p:spPr>
          <a:xfrm flipH="false" flipV="false" rot="0">
            <a:off x="17023934" y="0"/>
            <a:ext cx="1216639" cy="742356"/>
          </a:xfrm>
          <a:custGeom>
            <a:avLst/>
            <a:gdLst/>
            <a:ahLst/>
            <a:cxnLst/>
            <a:rect r="r" b="b" t="t" l="l"/>
            <a:pathLst>
              <a:path h="742356" w="1216639">
                <a:moveTo>
                  <a:pt x="0" y="0"/>
                </a:moveTo>
                <a:lnTo>
                  <a:pt x="1216638" y="0"/>
                </a:lnTo>
                <a:lnTo>
                  <a:pt x="1216638" y="742356"/>
                </a:lnTo>
                <a:lnTo>
                  <a:pt x="0" y="742356"/>
                </a:lnTo>
                <a:lnTo>
                  <a:pt x="0" y="0"/>
                </a:lnTo>
                <a:close/>
              </a:path>
            </a:pathLst>
          </a:custGeom>
          <a:blipFill>
            <a:blip r:embed="rId6"/>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78529">
            <a:off x="60934" y="104911"/>
            <a:ext cx="1368107" cy="1368107"/>
            <a:chOff x="0" y="0"/>
            <a:chExt cx="1824142" cy="1824142"/>
          </a:xfrm>
        </p:grpSpPr>
        <p:grpSp>
          <p:nvGrpSpPr>
            <p:cNvPr name="Group 3" id="3"/>
            <p:cNvGrpSpPr/>
            <p:nvPr/>
          </p:nvGrpSpPr>
          <p:grpSpPr>
            <a:xfrm rot="-605918">
              <a:off x="37734" y="619615"/>
              <a:ext cx="1748673" cy="584913"/>
              <a:chOff x="0" y="0"/>
              <a:chExt cx="444423" cy="148655"/>
            </a:xfrm>
          </p:grpSpPr>
          <p:sp>
            <p:nvSpPr>
              <p:cNvPr name="Freeform 4" id="4"/>
              <p:cNvSpPr/>
              <p:nvPr/>
            </p:nvSpPr>
            <p:spPr>
              <a:xfrm flipH="false" flipV="false" rot="0">
                <a:off x="0" y="0"/>
                <a:ext cx="444423" cy="148655"/>
              </a:xfrm>
              <a:custGeom>
                <a:avLst/>
                <a:gdLst/>
                <a:ahLst/>
                <a:cxnLst/>
                <a:rect r="r" b="b" t="t" l="l"/>
                <a:pathLst>
                  <a:path h="148655" w="444423">
                    <a:moveTo>
                      <a:pt x="74327" y="0"/>
                    </a:moveTo>
                    <a:lnTo>
                      <a:pt x="370096" y="0"/>
                    </a:lnTo>
                    <a:cubicBezTo>
                      <a:pt x="389809" y="0"/>
                      <a:pt x="408714" y="7831"/>
                      <a:pt x="422653" y="21770"/>
                    </a:cubicBezTo>
                    <a:cubicBezTo>
                      <a:pt x="436592" y="35709"/>
                      <a:pt x="444423" y="54615"/>
                      <a:pt x="444423" y="74327"/>
                    </a:cubicBezTo>
                    <a:lnTo>
                      <a:pt x="444423" y="74327"/>
                    </a:lnTo>
                    <a:cubicBezTo>
                      <a:pt x="444423" y="94040"/>
                      <a:pt x="436592" y="112946"/>
                      <a:pt x="422653" y="126885"/>
                    </a:cubicBezTo>
                    <a:cubicBezTo>
                      <a:pt x="408714" y="140824"/>
                      <a:pt x="389809" y="148655"/>
                      <a:pt x="370096" y="148655"/>
                    </a:cubicBezTo>
                    <a:lnTo>
                      <a:pt x="74327" y="148655"/>
                    </a:lnTo>
                    <a:cubicBezTo>
                      <a:pt x="54615" y="148655"/>
                      <a:pt x="35709" y="140824"/>
                      <a:pt x="21770" y="126885"/>
                    </a:cubicBezTo>
                    <a:cubicBezTo>
                      <a:pt x="7831" y="112946"/>
                      <a:pt x="0" y="94040"/>
                      <a:pt x="0" y="74327"/>
                    </a:cubicBezTo>
                    <a:lnTo>
                      <a:pt x="0" y="74327"/>
                    </a:lnTo>
                    <a:cubicBezTo>
                      <a:pt x="0" y="54615"/>
                      <a:pt x="7831" y="35709"/>
                      <a:pt x="21770" y="21770"/>
                    </a:cubicBezTo>
                    <a:cubicBezTo>
                      <a:pt x="35709" y="7831"/>
                      <a:pt x="54615" y="0"/>
                      <a:pt x="74327" y="0"/>
                    </a:cubicBezTo>
                    <a:close/>
                  </a:path>
                </a:pathLst>
              </a:custGeom>
              <a:solidFill>
                <a:srgbClr val="F8A2D5"/>
              </a:solidFill>
              <a:ln w="47625" cap="sq">
                <a:solidFill>
                  <a:srgbClr val="000000"/>
                </a:solidFill>
                <a:prstDash val="solid"/>
                <a:miter/>
              </a:ln>
            </p:spPr>
          </p:sp>
          <p:sp>
            <p:nvSpPr>
              <p:cNvPr name="TextBox 5" id="5"/>
              <p:cNvSpPr txBox="true"/>
              <p:nvPr/>
            </p:nvSpPr>
            <p:spPr>
              <a:xfrm>
                <a:off x="0" y="19050"/>
                <a:ext cx="444423" cy="129605"/>
              </a:xfrm>
              <a:prstGeom prst="rect">
                <a:avLst/>
              </a:prstGeom>
            </p:spPr>
            <p:txBody>
              <a:bodyPr anchor="ctr" rtlCol="false" tIns="50800" lIns="50800" bIns="50800" rIns="50800"/>
              <a:lstStyle/>
              <a:p>
                <a:pPr algn="ctr">
                  <a:lnSpc>
                    <a:spcPts val="1500"/>
                  </a:lnSpc>
                </a:pPr>
              </a:p>
            </p:txBody>
          </p:sp>
        </p:grpSp>
        <p:grpSp>
          <p:nvGrpSpPr>
            <p:cNvPr name="Group 6" id="6"/>
            <p:cNvGrpSpPr/>
            <p:nvPr/>
          </p:nvGrpSpPr>
          <p:grpSpPr>
            <a:xfrm rot="-6005918">
              <a:off x="37734" y="619615"/>
              <a:ext cx="1748673" cy="584913"/>
              <a:chOff x="0" y="0"/>
              <a:chExt cx="444423" cy="148655"/>
            </a:xfrm>
          </p:grpSpPr>
          <p:sp>
            <p:nvSpPr>
              <p:cNvPr name="Freeform 7" id="7"/>
              <p:cNvSpPr/>
              <p:nvPr/>
            </p:nvSpPr>
            <p:spPr>
              <a:xfrm flipH="false" flipV="false" rot="0">
                <a:off x="0" y="0"/>
                <a:ext cx="444423" cy="148655"/>
              </a:xfrm>
              <a:custGeom>
                <a:avLst/>
                <a:gdLst/>
                <a:ahLst/>
                <a:cxnLst/>
                <a:rect r="r" b="b" t="t" l="l"/>
                <a:pathLst>
                  <a:path h="148655" w="444423">
                    <a:moveTo>
                      <a:pt x="74327" y="0"/>
                    </a:moveTo>
                    <a:lnTo>
                      <a:pt x="370096" y="0"/>
                    </a:lnTo>
                    <a:cubicBezTo>
                      <a:pt x="389809" y="0"/>
                      <a:pt x="408714" y="7831"/>
                      <a:pt x="422653" y="21770"/>
                    </a:cubicBezTo>
                    <a:cubicBezTo>
                      <a:pt x="436592" y="35709"/>
                      <a:pt x="444423" y="54615"/>
                      <a:pt x="444423" y="74327"/>
                    </a:cubicBezTo>
                    <a:lnTo>
                      <a:pt x="444423" y="74327"/>
                    </a:lnTo>
                    <a:cubicBezTo>
                      <a:pt x="444423" y="94040"/>
                      <a:pt x="436592" y="112946"/>
                      <a:pt x="422653" y="126885"/>
                    </a:cubicBezTo>
                    <a:cubicBezTo>
                      <a:pt x="408714" y="140824"/>
                      <a:pt x="389809" y="148655"/>
                      <a:pt x="370096" y="148655"/>
                    </a:cubicBezTo>
                    <a:lnTo>
                      <a:pt x="74327" y="148655"/>
                    </a:lnTo>
                    <a:cubicBezTo>
                      <a:pt x="54615" y="148655"/>
                      <a:pt x="35709" y="140824"/>
                      <a:pt x="21770" y="126885"/>
                    </a:cubicBezTo>
                    <a:cubicBezTo>
                      <a:pt x="7831" y="112946"/>
                      <a:pt x="0" y="94040"/>
                      <a:pt x="0" y="74327"/>
                    </a:cubicBezTo>
                    <a:lnTo>
                      <a:pt x="0" y="74327"/>
                    </a:lnTo>
                    <a:cubicBezTo>
                      <a:pt x="0" y="54615"/>
                      <a:pt x="7831" y="35709"/>
                      <a:pt x="21770" y="21770"/>
                    </a:cubicBezTo>
                    <a:cubicBezTo>
                      <a:pt x="35709" y="7831"/>
                      <a:pt x="54615" y="0"/>
                      <a:pt x="74327" y="0"/>
                    </a:cubicBezTo>
                    <a:close/>
                  </a:path>
                </a:pathLst>
              </a:custGeom>
              <a:solidFill>
                <a:srgbClr val="F8A2D5"/>
              </a:solidFill>
              <a:ln w="47625" cap="sq">
                <a:solidFill>
                  <a:srgbClr val="000000"/>
                </a:solidFill>
                <a:prstDash val="solid"/>
                <a:miter/>
              </a:ln>
            </p:spPr>
          </p:sp>
          <p:sp>
            <p:nvSpPr>
              <p:cNvPr name="TextBox 8" id="8"/>
              <p:cNvSpPr txBox="true"/>
              <p:nvPr/>
            </p:nvSpPr>
            <p:spPr>
              <a:xfrm>
                <a:off x="0" y="19050"/>
                <a:ext cx="444423" cy="129605"/>
              </a:xfrm>
              <a:prstGeom prst="rect">
                <a:avLst/>
              </a:prstGeom>
            </p:spPr>
            <p:txBody>
              <a:bodyPr anchor="ctr" rtlCol="false" tIns="50800" lIns="50800" bIns="50800" rIns="50800"/>
              <a:lstStyle/>
              <a:p>
                <a:pPr algn="ctr">
                  <a:lnSpc>
                    <a:spcPts val="1500"/>
                  </a:lnSpc>
                </a:pPr>
              </a:p>
            </p:txBody>
          </p:sp>
        </p:grpSp>
        <p:grpSp>
          <p:nvGrpSpPr>
            <p:cNvPr name="Group 9" id="9"/>
            <p:cNvGrpSpPr/>
            <p:nvPr/>
          </p:nvGrpSpPr>
          <p:grpSpPr>
            <a:xfrm rot="-6005918">
              <a:off x="679559" y="589957"/>
              <a:ext cx="464887" cy="643454"/>
              <a:chOff x="0" y="0"/>
              <a:chExt cx="173949" cy="240764"/>
            </a:xfrm>
          </p:grpSpPr>
          <p:sp>
            <p:nvSpPr>
              <p:cNvPr name="Freeform 10" id="10"/>
              <p:cNvSpPr/>
              <p:nvPr/>
            </p:nvSpPr>
            <p:spPr>
              <a:xfrm flipH="false" flipV="false" rot="0">
                <a:off x="0" y="0"/>
                <a:ext cx="173949" cy="240764"/>
              </a:xfrm>
              <a:custGeom>
                <a:avLst/>
                <a:gdLst/>
                <a:ahLst/>
                <a:cxnLst/>
                <a:rect r="r" b="b" t="t" l="l"/>
                <a:pathLst>
                  <a:path h="240764" w="173949">
                    <a:moveTo>
                      <a:pt x="0" y="0"/>
                    </a:moveTo>
                    <a:lnTo>
                      <a:pt x="173949" y="0"/>
                    </a:lnTo>
                    <a:lnTo>
                      <a:pt x="173949" y="240764"/>
                    </a:lnTo>
                    <a:lnTo>
                      <a:pt x="0" y="240764"/>
                    </a:lnTo>
                    <a:close/>
                  </a:path>
                </a:pathLst>
              </a:custGeom>
              <a:solidFill>
                <a:srgbClr val="F8A2D5"/>
              </a:solidFill>
            </p:spPr>
          </p:sp>
          <p:sp>
            <p:nvSpPr>
              <p:cNvPr name="TextBox 11" id="11"/>
              <p:cNvSpPr txBox="true"/>
              <p:nvPr/>
            </p:nvSpPr>
            <p:spPr>
              <a:xfrm>
                <a:off x="0" y="19050"/>
                <a:ext cx="173949" cy="221714"/>
              </a:xfrm>
              <a:prstGeom prst="rect">
                <a:avLst/>
              </a:prstGeom>
            </p:spPr>
            <p:txBody>
              <a:bodyPr anchor="ctr" rtlCol="false" tIns="50800" lIns="50800" bIns="50800" rIns="50800"/>
              <a:lstStyle/>
              <a:p>
                <a:pPr algn="ctr">
                  <a:lnSpc>
                    <a:spcPts val="1500"/>
                  </a:lnSpc>
                </a:pPr>
              </a:p>
            </p:txBody>
          </p:sp>
        </p:grpSp>
      </p:grpSp>
      <p:grpSp>
        <p:nvGrpSpPr>
          <p:cNvPr name="Group 12" id="12"/>
          <p:cNvGrpSpPr/>
          <p:nvPr/>
        </p:nvGrpSpPr>
        <p:grpSpPr>
          <a:xfrm rot="578529">
            <a:off x="4115363" y="9098676"/>
            <a:ext cx="1368107" cy="1368107"/>
            <a:chOff x="0" y="0"/>
            <a:chExt cx="1824142" cy="1824142"/>
          </a:xfrm>
        </p:grpSpPr>
        <p:grpSp>
          <p:nvGrpSpPr>
            <p:cNvPr name="Group 13" id="13"/>
            <p:cNvGrpSpPr/>
            <p:nvPr/>
          </p:nvGrpSpPr>
          <p:grpSpPr>
            <a:xfrm rot="-605918">
              <a:off x="37734" y="619615"/>
              <a:ext cx="1748673" cy="584913"/>
              <a:chOff x="0" y="0"/>
              <a:chExt cx="444423" cy="148655"/>
            </a:xfrm>
          </p:grpSpPr>
          <p:sp>
            <p:nvSpPr>
              <p:cNvPr name="Freeform 14" id="14"/>
              <p:cNvSpPr/>
              <p:nvPr/>
            </p:nvSpPr>
            <p:spPr>
              <a:xfrm flipH="false" flipV="false" rot="0">
                <a:off x="0" y="0"/>
                <a:ext cx="444423" cy="148655"/>
              </a:xfrm>
              <a:custGeom>
                <a:avLst/>
                <a:gdLst/>
                <a:ahLst/>
                <a:cxnLst/>
                <a:rect r="r" b="b" t="t" l="l"/>
                <a:pathLst>
                  <a:path h="148655" w="444423">
                    <a:moveTo>
                      <a:pt x="74327" y="0"/>
                    </a:moveTo>
                    <a:lnTo>
                      <a:pt x="370096" y="0"/>
                    </a:lnTo>
                    <a:cubicBezTo>
                      <a:pt x="389809" y="0"/>
                      <a:pt x="408714" y="7831"/>
                      <a:pt x="422653" y="21770"/>
                    </a:cubicBezTo>
                    <a:cubicBezTo>
                      <a:pt x="436592" y="35709"/>
                      <a:pt x="444423" y="54615"/>
                      <a:pt x="444423" y="74327"/>
                    </a:cubicBezTo>
                    <a:lnTo>
                      <a:pt x="444423" y="74327"/>
                    </a:lnTo>
                    <a:cubicBezTo>
                      <a:pt x="444423" y="94040"/>
                      <a:pt x="436592" y="112946"/>
                      <a:pt x="422653" y="126885"/>
                    </a:cubicBezTo>
                    <a:cubicBezTo>
                      <a:pt x="408714" y="140824"/>
                      <a:pt x="389809" y="148655"/>
                      <a:pt x="370096" y="148655"/>
                    </a:cubicBezTo>
                    <a:lnTo>
                      <a:pt x="74327" y="148655"/>
                    </a:lnTo>
                    <a:cubicBezTo>
                      <a:pt x="54615" y="148655"/>
                      <a:pt x="35709" y="140824"/>
                      <a:pt x="21770" y="126885"/>
                    </a:cubicBezTo>
                    <a:cubicBezTo>
                      <a:pt x="7831" y="112946"/>
                      <a:pt x="0" y="94040"/>
                      <a:pt x="0" y="74327"/>
                    </a:cubicBezTo>
                    <a:lnTo>
                      <a:pt x="0" y="74327"/>
                    </a:lnTo>
                    <a:cubicBezTo>
                      <a:pt x="0" y="54615"/>
                      <a:pt x="7831" y="35709"/>
                      <a:pt x="21770" y="21770"/>
                    </a:cubicBezTo>
                    <a:cubicBezTo>
                      <a:pt x="35709" y="7831"/>
                      <a:pt x="54615" y="0"/>
                      <a:pt x="74327" y="0"/>
                    </a:cubicBezTo>
                    <a:close/>
                  </a:path>
                </a:pathLst>
              </a:custGeom>
              <a:solidFill>
                <a:srgbClr val="9EE0F9"/>
              </a:solidFill>
              <a:ln w="47625" cap="sq">
                <a:solidFill>
                  <a:srgbClr val="000000"/>
                </a:solidFill>
                <a:prstDash val="solid"/>
                <a:miter/>
              </a:ln>
            </p:spPr>
          </p:sp>
          <p:sp>
            <p:nvSpPr>
              <p:cNvPr name="TextBox 15" id="15"/>
              <p:cNvSpPr txBox="true"/>
              <p:nvPr/>
            </p:nvSpPr>
            <p:spPr>
              <a:xfrm>
                <a:off x="0" y="19050"/>
                <a:ext cx="444423" cy="129605"/>
              </a:xfrm>
              <a:prstGeom prst="rect">
                <a:avLst/>
              </a:prstGeom>
            </p:spPr>
            <p:txBody>
              <a:bodyPr anchor="ctr" rtlCol="false" tIns="50800" lIns="50800" bIns="50800" rIns="50800"/>
              <a:lstStyle/>
              <a:p>
                <a:pPr algn="ctr">
                  <a:lnSpc>
                    <a:spcPts val="1500"/>
                  </a:lnSpc>
                </a:pPr>
              </a:p>
            </p:txBody>
          </p:sp>
        </p:grpSp>
        <p:grpSp>
          <p:nvGrpSpPr>
            <p:cNvPr name="Group 16" id="16"/>
            <p:cNvGrpSpPr/>
            <p:nvPr/>
          </p:nvGrpSpPr>
          <p:grpSpPr>
            <a:xfrm rot="-6005918">
              <a:off x="37734" y="619615"/>
              <a:ext cx="1748673" cy="584913"/>
              <a:chOff x="0" y="0"/>
              <a:chExt cx="444423" cy="148655"/>
            </a:xfrm>
          </p:grpSpPr>
          <p:sp>
            <p:nvSpPr>
              <p:cNvPr name="Freeform 17" id="17"/>
              <p:cNvSpPr/>
              <p:nvPr/>
            </p:nvSpPr>
            <p:spPr>
              <a:xfrm flipH="false" flipV="false" rot="0">
                <a:off x="0" y="0"/>
                <a:ext cx="444423" cy="148655"/>
              </a:xfrm>
              <a:custGeom>
                <a:avLst/>
                <a:gdLst/>
                <a:ahLst/>
                <a:cxnLst/>
                <a:rect r="r" b="b" t="t" l="l"/>
                <a:pathLst>
                  <a:path h="148655" w="444423">
                    <a:moveTo>
                      <a:pt x="74327" y="0"/>
                    </a:moveTo>
                    <a:lnTo>
                      <a:pt x="370096" y="0"/>
                    </a:lnTo>
                    <a:cubicBezTo>
                      <a:pt x="389809" y="0"/>
                      <a:pt x="408714" y="7831"/>
                      <a:pt x="422653" y="21770"/>
                    </a:cubicBezTo>
                    <a:cubicBezTo>
                      <a:pt x="436592" y="35709"/>
                      <a:pt x="444423" y="54615"/>
                      <a:pt x="444423" y="74327"/>
                    </a:cubicBezTo>
                    <a:lnTo>
                      <a:pt x="444423" y="74327"/>
                    </a:lnTo>
                    <a:cubicBezTo>
                      <a:pt x="444423" y="94040"/>
                      <a:pt x="436592" y="112946"/>
                      <a:pt x="422653" y="126885"/>
                    </a:cubicBezTo>
                    <a:cubicBezTo>
                      <a:pt x="408714" y="140824"/>
                      <a:pt x="389809" y="148655"/>
                      <a:pt x="370096" y="148655"/>
                    </a:cubicBezTo>
                    <a:lnTo>
                      <a:pt x="74327" y="148655"/>
                    </a:lnTo>
                    <a:cubicBezTo>
                      <a:pt x="54615" y="148655"/>
                      <a:pt x="35709" y="140824"/>
                      <a:pt x="21770" y="126885"/>
                    </a:cubicBezTo>
                    <a:cubicBezTo>
                      <a:pt x="7831" y="112946"/>
                      <a:pt x="0" y="94040"/>
                      <a:pt x="0" y="74327"/>
                    </a:cubicBezTo>
                    <a:lnTo>
                      <a:pt x="0" y="74327"/>
                    </a:lnTo>
                    <a:cubicBezTo>
                      <a:pt x="0" y="54615"/>
                      <a:pt x="7831" y="35709"/>
                      <a:pt x="21770" y="21770"/>
                    </a:cubicBezTo>
                    <a:cubicBezTo>
                      <a:pt x="35709" y="7831"/>
                      <a:pt x="54615" y="0"/>
                      <a:pt x="74327" y="0"/>
                    </a:cubicBezTo>
                    <a:close/>
                  </a:path>
                </a:pathLst>
              </a:custGeom>
              <a:solidFill>
                <a:srgbClr val="9EE0F9"/>
              </a:solidFill>
              <a:ln w="47625" cap="sq">
                <a:solidFill>
                  <a:srgbClr val="000000"/>
                </a:solidFill>
                <a:prstDash val="solid"/>
                <a:miter/>
              </a:ln>
            </p:spPr>
          </p:sp>
          <p:sp>
            <p:nvSpPr>
              <p:cNvPr name="TextBox 18" id="18"/>
              <p:cNvSpPr txBox="true"/>
              <p:nvPr/>
            </p:nvSpPr>
            <p:spPr>
              <a:xfrm>
                <a:off x="0" y="19050"/>
                <a:ext cx="444423" cy="129605"/>
              </a:xfrm>
              <a:prstGeom prst="rect">
                <a:avLst/>
              </a:prstGeom>
            </p:spPr>
            <p:txBody>
              <a:bodyPr anchor="ctr" rtlCol="false" tIns="50800" lIns="50800" bIns="50800" rIns="50800"/>
              <a:lstStyle/>
              <a:p>
                <a:pPr algn="ctr">
                  <a:lnSpc>
                    <a:spcPts val="1500"/>
                  </a:lnSpc>
                </a:pPr>
              </a:p>
            </p:txBody>
          </p:sp>
        </p:grpSp>
        <p:grpSp>
          <p:nvGrpSpPr>
            <p:cNvPr name="Group 19" id="19"/>
            <p:cNvGrpSpPr/>
            <p:nvPr/>
          </p:nvGrpSpPr>
          <p:grpSpPr>
            <a:xfrm rot="-6005918">
              <a:off x="679559" y="589957"/>
              <a:ext cx="464887" cy="643454"/>
              <a:chOff x="0" y="0"/>
              <a:chExt cx="173949" cy="240764"/>
            </a:xfrm>
          </p:grpSpPr>
          <p:sp>
            <p:nvSpPr>
              <p:cNvPr name="Freeform 20" id="20"/>
              <p:cNvSpPr/>
              <p:nvPr/>
            </p:nvSpPr>
            <p:spPr>
              <a:xfrm flipH="false" flipV="false" rot="0">
                <a:off x="0" y="0"/>
                <a:ext cx="173949" cy="240764"/>
              </a:xfrm>
              <a:custGeom>
                <a:avLst/>
                <a:gdLst/>
                <a:ahLst/>
                <a:cxnLst/>
                <a:rect r="r" b="b" t="t" l="l"/>
                <a:pathLst>
                  <a:path h="240764" w="173949">
                    <a:moveTo>
                      <a:pt x="0" y="0"/>
                    </a:moveTo>
                    <a:lnTo>
                      <a:pt x="173949" y="0"/>
                    </a:lnTo>
                    <a:lnTo>
                      <a:pt x="173949" y="240764"/>
                    </a:lnTo>
                    <a:lnTo>
                      <a:pt x="0" y="240764"/>
                    </a:lnTo>
                    <a:close/>
                  </a:path>
                </a:pathLst>
              </a:custGeom>
              <a:solidFill>
                <a:srgbClr val="9EE0F9"/>
              </a:solidFill>
            </p:spPr>
          </p:sp>
          <p:sp>
            <p:nvSpPr>
              <p:cNvPr name="TextBox 21" id="21"/>
              <p:cNvSpPr txBox="true"/>
              <p:nvPr/>
            </p:nvSpPr>
            <p:spPr>
              <a:xfrm>
                <a:off x="0" y="19050"/>
                <a:ext cx="173949" cy="221714"/>
              </a:xfrm>
              <a:prstGeom prst="rect">
                <a:avLst/>
              </a:prstGeom>
            </p:spPr>
            <p:txBody>
              <a:bodyPr anchor="ctr" rtlCol="false" tIns="50800" lIns="50800" bIns="50800" rIns="50800"/>
              <a:lstStyle/>
              <a:p>
                <a:pPr algn="ctr">
                  <a:lnSpc>
                    <a:spcPts val="1500"/>
                  </a:lnSpc>
                </a:pPr>
              </a:p>
            </p:txBody>
          </p:sp>
        </p:grpSp>
      </p:grpSp>
      <p:grpSp>
        <p:nvGrpSpPr>
          <p:cNvPr name="Group 22" id="22"/>
          <p:cNvGrpSpPr/>
          <p:nvPr/>
        </p:nvGrpSpPr>
        <p:grpSpPr>
          <a:xfrm rot="-409024">
            <a:off x="3333907" y="322539"/>
            <a:ext cx="1645653" cy="533677"/>
            <a:chOff x="0" y="0"/>
            <a:chExt cx="433423" cy="140557"/>
          </a:xfrm>
        </p:grpSpPr>
        <p:sp>
          <p:nvSpPr>
            <p:cNvPr name="Freeform 23" id="23"/>
            <p:cNvSpPr/>
            <p:nvPr/>
          </p:nvSpPr>
          <p:spPr>
            <a:xfrm flipH="false" flipV="false" rot="0">
              <a:off x="0" y="0"/>
              <a:ext cx="433423" cy="140557"/>
            </a:xfrm>
            <a:custGeom>
              <a:avLst/>
              <a:gdLst/>
              <a:ahLst/>
              <a:cxnLst/>
              <a:rect r="r" b="b" t="t" l="l"/>
              <a:pathLst>
                <a:path h="140557" w="433423">
                  <a:moveTo>
                    <a:pt x="70278" y="0"/>
                  </a:moveTo>
                  <a:lnTo>
                    <a:pt x="363145" y="0"/>
                  </a:lnTo>
                  <a:cubicBezTo>
                    <a:pt x="401958" y="0"/>
                    <a:pt x="433423" y="31465"/>
                    <a:pt x="433423" y="70278"/>
                  </a:cubicBezTo>
                  <a:lnTo>
                    <a:pt x="433423" y="70278"/>
                  </a:lnTo>
                  <a:cubicBezTo>
                    <a:pt x="433423" y="88917"/>
                    <a:pt x="426019" y="106793"/>
                    <a:pt x="412839" y="119973"/>
                  </a:cubicBezTo>
                  <a:cubicBezTo>
                    <a:pt x="399659" y="133153"/>
                    <a:pt x="381784" y="140557"/>
                    <a:pt x="363145" y="140557"/>
                  </a:cubicBezTo>
                  <a:lnTo>
                    <a:pt x="70278" y="140557"/>
                  </a:lnTo>
                  <a:cubicBezTo>
                    <a:pt x="31465" y="140557"/>
                    <a:pt x="0" y="109092"/>
                    <a:pt x="0" y="70278"/>
                  </a:cubicBezTo>
                  <a:lnTo>
                    <a:pt x="0" y="70278"/>
                  </a:lnTo>
                  <a:cubicBezTo>
                    <a:pt x="0" y="31465"/>
                    <a:pt x="31465" y="0"/>
                    <a:pt x="70278" y="0"/>
                  </a:cubicBezTo>
                  <a:close/>
                </a:path>
              </a:pathLst>
            </a:custGeom>
            <a:solidFill>
              <a:srgbClr val="9EE0F9"/>
            </a:solidFill>
            <a:ln w="47625" cap="sq">
              <a:solidFill>
                <a:srgbClr val="000000"/>
              </a:solidFill>
              <a:prstDash val="solid"/>
              <a:miter/>
            </a:ln>
          </p:spPr>
        </p:sp>
        <p:sp>
          <p:nvSpPr>
            <p:cNvPr name="TextBox 24" id="24"/>
            <p:cNvSpPr txBox="true"/>
            <p:nvPr/>
          </p:nvSpPr>
          <p:spPr>
            <a:xfrm>
              <a:off x="0" y="19050"/>
              <a:ext cx="433423" cy="121507"/>
            </a:xfrm>
            <a:prstGeom prst="rect">
              <a:avLst/>
            </a:prstGeom>
          </p:spPr>
          <p:txBody>
            <a:bodyPr anchor="ctr" rtlCol="false" tIns="50800" lIns="50800" bIns="50800" rIns="50800"/>
            <a:lstStyle/>
            <a:p>
              <a:pPr algn="ctr">
                <a:lnSpc>
                  <a:spcPts val="1500"/>
                </a:lnSpc>
              </a:pPr>
            </a:p>
          </p:txBody>
        </p:sp>
      </p:grpSp>
      <p:grpSp>
        <p:nvGrpSpPr>
          <p:cNvPr name="Group 25" id="25"/>
          <p:cNvGrpSpPr/>
          <p:nvPr/>
        </p:nvGrpSpPr>
        <p:grpSpPr>
          <a:xfrm rot="746956">
            <a:off x="12700423" y="9515891"/>
            <a:ext cx="1645653" cy="533677"/>
            <a:chOff x="0" y="0"/>
            <a:chExt cx="433423" cy="140557"/>
          </a:xfrm>
        </p:grpSpPr>
        <p:sp>
          <p:nvSpPr>
            <p:cNvPr name="Freeform 26" id="26"/>
            <p:cNvSpPr/>
            <p:nvPr/>
          </p:nvSpPr>
          <p:spPr>
            <a:xfrm flipH="false" flipV="false" rot="0">
              <a:off x="0" y="0"/>
              <a:ext cx="433423" cy="140557"/>
            </a:xfrm>
            <a:custGeom>
              <a:avLst/>
              <a:gdLst/>
              <a:ahLst/>
              <a:cxnLst/>
              <a:rect r="r" b="b" t="t" l="l"/>
              <a:pathLst>
                <a:path h="140557" w="433423">
                  <a:moveTo>
                    <a:pt x="70278" y="0"/>
                  </a:moveTo>
                  <a:lnTo>
                    <a:pt x="363145" y="0"/>
                  </a:lnTo>
                  <a:cubicBezTo>
                    <a:pt x="401958" y="0"/>
                    <a:pt x="433423" y="31465"/>
                    <a:pt x="433423" y="70278"/>
                  </a:cubicBezTo>
                  <a:lnTo>
                    <a:pt x="433423" y="70278"/>
                  </a:lnTo>
                  <a:cubicBezTo>
                    <a:pt x="433423" y="88917"/>
                    <a:pt x="426019" y="106793"/>
                    <a:pt x="412839" y="119973"/>
                  </a:cubicBezTo>
                  <a:cubicBezTo>
                    <a:pt x="399659" y="133153"/>
                    <a:pt x="381784" y="140557"/>
                    <a:pt x="363145" y="140557"/>
                  </a:cubicBezTo>
                  <a:lnTo>
                    <a:pt x="70278" y="140557"/>
                  </a:lnTo>
                  <a:cubicBezTo>
                    <a:pt x="31465" y="140557"/>
                    <a:pt x="0" y="109092"/>
                    <a:pt x="0" y="70278"/>
                  </a:cubicBezTo>
                  <a:lnTo>
                    <a:pt x="0" y="70278"/>
                  </a:lnTo>
                  <a:cubicBezTo>
                    <a:pt x="0" y="31465"/>
                    <a:pt x="31465" y="0"/>
                    <a:pt x="70278" y="0"/>
                  </a:cubicBezTo>
                  <a:close/>
                </a:path>
              </a:pathLst>
            </a:custGeom>
            <a:solidFill>
              <a:srgbClr val="9EE0F9"/>
            </a:solidFill>
            <a:ln w="47625" cap="sq">
              <a:solidFill>
                <a:srgbClr val="000000"/>
              </a:solidFill>
              <a:prstDash val="solid"/>
              <a:miter/>
            </a:ln>
          </p:spPr>
        </p:sp>
        <p:sp>
          <p:nvSpPr>
            <p:cNvPr name="TextBox 27" id="27"/>
            <p:cNvSpPr txBox="true"/>
            <p:nvPr/>
          </p:nvSpPr>
          <p:spPr>
            <a:xfrm>
              <a:off x="0" y="19050"/>
              <a:ext cx="433423" cy="121507"/>
            </a:xfrm>
            <a:prstGeom prst="rect">
              <a:avLst/>
            </a:prstGeom>
          </p:spPr>
          <p:txBody>
            <a:bodyPr anchor="ctr" rtlCol="false" tIns="50800" lIns="50800" bIns="50800" rIns="50800"/>
            <a:lstStyle/>
            <a:p>
              <a:pPr algn="ctr">
                <a:lnSpc>
                  <a:spcPts val="1500"/>
                </a:lnSpc>
              </a:pPr>
            </a:p>
          </p:txBody>
        </p:sp>
      </p:grpSp>
      <p:grpSp>
        <p:nvGrpSpPr>
          <p:cNvPr name="Group 28" id="28"/>
          <p:cNvGrpSpPr/>
          <p:nvPr/>
        </p:nvGrpSpPr>
        <p:grpSpPr>
          <a:xfrm rot="585042">
            <a:off x="7920858" y="-9851"/>
            <a:ext cx="1198457" cy="1198457"/>
            <a:chOff x="0" y="0"/>
            <a:chExt cx="1597943" cy="1597943"/>
          </a:xfrm>
        </p:grpSpPr>
        <p:grpSp>
          <p:nvGrpSpPr>
            <p:cNvPr name="Group 29" id="29"/>
            <p:cNvGrpSpPr/>
            <p:nvPr/>
          </p:nvGrpSpPr>
          <p:grpSpPr>
            <a:xfrm rot="0">
              <a:off x="0" y="563233"/>
              <a:ext cx="1597943" cy="471477"/>
              <a:chOff x="0" y="0"/>
              <a:chExt cx="444423" cy="131128"/>
            </a:xfrm>
          </p:grpSpPr>
          <p:sp>
            <p:nvSpPr>
              <p:cNvPr name="Freeform 30" id="30"/>
              <p:cNvSpPr/>
              <p:nvPr/>
            </p:nvSpPr>
            <p:spPr>
              <a:xfrm flipH="false" flipV="false" rot="0">
                <a:off x="0" y="0"/>
                <a:ext cx="444423" cy="131128"/>
              </a:xfrm>
              <a:custGeom>
                <a:avLst/>
                <a:gdLst/>
                <a:ahLst/>
                <a:cxnLst/>
                <a:rect r="r" b="b" t="t" l="l"/>
                <a:pathLst>
                  <a:path h="131128" w="444423">
                    <a:moveTo>
                      <a:pt x="65564" y="0"/>
                    </a:moveTo>
                    <a:lnTo>
                      <a:pt x="378859" y="0"/>
                    </a:lnTo>
                    <a:cubicBezTo>
                      <a:pt x="415069" y="0"/>
                      <a:pt x="444423" y="29354"/>
                      <a:pt x="444423" y="65564"/>
                    </a:cubicBezTo>
                    <a:lnTo>
                      <a:pt x="444423" y="65564"/>
                    </a:lnTo>
                    <a:cubicBezTo>
                      <a:pt x="444423" y="101774"/>
                      <a:pt x="415069" y="131128"/>
                      <a:pt x="378859" y="131128"/>
                    </a:cubicBezTo>
                    <a:lnTo>
                      <a:pt x="65564" y="131128"/>
                    </a:lnTo>
                    <a:cubicBezTo>
                      <a:pt x="29354" y="131128"/>
                      <a:pt x="0" y="101774"/>
                      <a:pt x="0" y="65564"/>
                    </a:cubicBezTo>
                    <a:lnTo>
                      <a:pt x="0" y="65564"/>
                    </a:lnTo>
                    <a:cubicBezTo>
                      <a:pt x="0" y="29354"/>
                      <a:pt x="29354" y="0"/>
                      <a:pt x="65564" y="0"/>
                    </a:cubicBezTo>
                    <a:close/>
                  </a:path>
                </a:pathLst>
              </a:custGeom>
              <a:solidFill>
                <a:srgbClr val="FBE32E"/>
              </a:solidFill>
              <a:ln w="47625" cap="sq">
                <a:solidFill>
                  <a:srgbClr val="000000"/>
                </a:solidFill>
                <a:prstDash val="solid"/>
                <a:miter/>
              </a:ln>
            </p:spPr>
          </p:sp>
          <p:sp>
            <p:nvSpPr>
              <p:cNvPr name="TextBox 31" id="31"/>
              <p:cNvSpPr txBox="true"/>
              <p:nvPr/>
            </p:nvSpPr>
            <p:spPr>
              <a:xfrm>
                <a:off x="0" y="19050"/>
                <a:ext cx="444423" cy="112078"/>
              </a:xfrm>
              <a:prstGeom prst="rect">
                <a:avLst/>
              </a:prstGeom>
            </p:spPr>
            <p:txBody>
              <a:bodyPr anchor="ctr" rtlCol="false" tIns="50800" lIns="50800" bIns="50800" rIns="50800"/>
              <a:lstStyle/>
              <a:p>
                <a:pPr algn="ctr">
                  <a:lnSpc>
                    <a:spcPts val="1065"/>
                  </a:lnSpc>
                </a:pPr>
              </a:p>
            </p:txBody>
          </p:sp>
        </p:grpSp>
        <p:grpSp>
          <p:nvGrpSpPr>
            <p:cNvPr name="Group 32" id="32"/>
            <p:cNvGrpSpPr/>
            <p:nvPr/>
          </p:nvGrpSpPr>
          <p:grpSpPr>
            <a:xfrm rot="0">
              <a:off x="591736" y="0"/>
              <a:ext cx="414472" cy="41447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BE32E"/>
              </a:solidFill>
              <a:ln w="47625" cap="sq">
                <a:solidFill>
                  <a:srgbClr val="000000"/>
                </a:solidFill>
                <a:prstDash val="solid"/>
                <a:miter/>
              </a:ln>
            </p:spPr>
          </p:sp>
          <p:sp>
            <p:nvSpPr>
              <p:cNvPr name="TextBox 34" id="34"/>
              <p:cNvSpPr txBox="true"/>
              <p:nvPr/>
            </p:nvSpPr>
            <p:spPr>
              <a:xfrm>
                <a:off x="76200" y="95250"/>
                <a:ext cx="660400" cy="641350"/>
              </a:xfrm>
              <a:prstGeom prst="rect">
                <a:avLst/>
              </a:prstGeom>
            </p:spPr>
            <p:txBody>
              <a:bodyPr anchor="ctr" rtlCol="false" tIns="50800" lIns="50800" bIns="50800" rIns="50800"/>
              <a:lstStyle/>
              <a:p>
                <a:pPr algn="ctr" marL="0" indent="0" lvl="0">
                  <a:lnSpc>
                    <a:spcPts val="1065"/>
                  </a:lnSpc>
                  <a:spcBef>
                    <a:spcPct val="0"/>
                  </a:spcBef>
                </a:pPr>
              </a:p>
            </p:txBody>
          </p:sp>
        </p:grpSp>
        <p:grpSp>
          <p:nvGrpSpPr>
            <p:cNvPr name="Group 35" id="35"/>
            <p:cNvGrpSpPr/>
            <p:nvPr/>
          </p:nvGrpSpPr>
          <p:grpSpPr>
            <a:xfrm rot="0">
              <a:off x="591736" y="1183471"/>
              <a:ext cx="414472" cy="414472"/>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BE32E"/>
              </a:solidFill>
              <a:ln w="47625" cap="sq">
                <a:solidFill>
                  <a:srgbClr val="000000"/>
                </a:solidFill>
                <a:prstDash val="solid"/>
                <a:miter/>
              </a:ln>
            </p:spPr>
          </p:sp>
          <p:sp>
            <p:nvSpPr>
              <p:cNvPr name="TextBox 37" id="37"/>
              <p:cNvSpPr txBox="true"/>
              <p:nvPr/>
            </p:nvSpPr>
            <p:spPr>
              <a:xfrm>
                <a:off x="76200" y="95250"/>
                <a:ext cx="660400" cy="641350"/>
              </a:xfrm>
              <a:prstGeom prst="rect">
                <a:avLst/>
              </a:prstGeom>
            </p:spPr>
            <p:txBody>
              <a:bodyPr anchor="ctr" rtlCol="false" tIns="50800" lIns="50800" bIns="50800" rIns="50800"/>
              <a:lstStyle/>
              <a:p>
                <a:pPr algn="ctr" marL="0" indent="0" lvl="0">
                  <a:lnSpc>
                    <a:spcPts val="1065"/>
                  </a:lnSpc>
                  <a:spcBef>
                    <a:spcPct val="0"/>
                  </a:spcBef>
                </a:pPr>
              </a:p>
            </p:txBody>
          </p:sp>
        </p:grpSp>
      </p:grpSp>
      <p:grpSp>
        <p:nvGrpSpPr>
          <p:cNvPr name="Group 38" id="38"/>
          <p:cNvGrpSpPr/>
          <p:nvPr/>
        </p:nvGrpSpPr>
        <p:grpSpPr>
          <a:xfrm rot="-635446">
            <a:off x="8317461" y="9260510"/>
            <a:ext cx="1653079" cy="1044439"/>
            <a:chOff x="0" y="0"/>
            <a:chExt cx="2204105" cy="1392585"/>
          </a:xfrm>
        </p:grpSpPr>
        <p:grpSp>
          <p:nvGrpSpPr>
            <p:cNvPr name="Group 39" id="39"/>
            <p:cNvGrpSpPr/>
            <p:nvPr/>
          </p:nvGrpSpPr>
          <p:grpSpPr>
            <a:xfrm rot="0">
              <a:off x="0" y="0"/>
              <a:ext cx="2204105" cy="555316"/>
              <a:chOff x="0" y="0"/>
              <a:chExt cx="655060" cy="165040"/>
            </a:xfrm>
          </p:grpSpPr>
          <p:sp>
            <p:nvSpPr>
              <p:cNvPr name="Freeform 40" id="40"/>
              <p:cNvSpPr/>
              <p:nvPr/>
            </p:nvSpPr>
            <p:spPr>
              <a:xfrm flipH="false" flipV="false" rot="0">
                <a:off x="0" y="0"/>
                <a:ext cx="655060" cy="165040"/>
              </a:xfrm>
              <a:custGeom>
                <a:avLst/>
                <a:gdLst/>
                <a:ahLst/>
                <a:cxnLst/>
                <a:rect r="r" b="b" t="t" l="l"/>
                <a:pathLst>
                  <a:path h="165040" w="655060">
                    <a:moveTo>
                      <a:pt x="46691" y="0"/>
                    </a:moveTo>
                    <a:lnTo>
                      <a:pt x="608370" y="0"/>
                    </a:lnTo>
                    <a:cubicBezTo>
                      <a:pt x="620753" y="0"/>
                      <a:pt x="632629" y="4919"/>
                      <a:pt x="641385" y="13675"/>
                    </a:cubicBezTo>
                    <a:cubicBezTo>
                      <a:pt x="650141" y="22432"/>
                      <a:pt x="655060" y="34308"/>
                      <a:pt x="655060" y="46691"/>
                    </a:cubicBezTo>
                    <a:lnTo>
                      <a:pt x="655060" y="118349"/>
                    </a:lnTo>
                    <a:cubicBezTo>
                      <a:pt x="655060" y="144136"/>
                      <a:pt x="634156" y="165040"/>
                      <a:pt x="608370" y="165040"/>
                    </a:cubicBezTo>
                    <a:lnTo>
                      <a:pt x="46691" y="165040"/>
                    </a:lnTo>
                    <a:cubicBezTo>
                      <a:pt x="34308" y="165040"/>
                      <a:pt x="22432" y="160121"/>
                      <a:pt x="13675" y="151365"/>
                    </a:cubicBezTo>
                    <a:cubicBezTo>
                      <a:pt x="4919" y="142608"/>
                      <a:pt x="0" y="130732"/>
                      <a:pt x="0" y="118349"/>
                    </a:cubicBezTo>
                    <a:lnTo>
                      <a:pt x="0" y="46691"/>
                    </a:lnTo>
                    <a:cubicBezTo>
                      <a:pt x="0" y="34308"/>
                      <a:pt x="4919" y="22432"/>
                      <a:pt x="13675" y="13675"/>
                    </a:cubicBezTo>
                    <a:cubicBezTo>
                      <a:pt x="22432" y="4919"/>
                      <a:pt x="34308" y="0"/>
                      <a:pt x="46691" y="0"/>
                    </a:cubicBezTo>
                    <a:close/>
                  </a:path>
                </a:pathLst>
              </a:custGeom>
              <a:solidFill>
                <a:srgbClr val="F8A2D5"/>
              </a:solidFill>
              <a:ln w="47625" cap="sq">
                <a:solidFill>
                  <a:srgbClr val="000000"/>
                </a:solidFill>
                <a:prstDash val="solid"/>
                <a:miter/>
              </a:ln>
            </p:spPr>
          </p:sp>
          <p:sp>
            <p:nvSpPr>
              <p:cNvPr name="TextBox 41" id="41"/>
              <p:cNvSpPr txBox="true"/>
              <p:nvPr/>
            </p:nvSpPr>
            <p:spPr>
              <a:xfrm>
                <a:off x="0" y="9525"/>
                <a:ext cx="655060" cy="155515"/>
              </a:xfrm>
              <a:prstGeom prst="rect">
                <a:avLst/>
              </a:prstGeom>
            </p:spPr>
            <p:txBody>
              <a:bodyPr anchor="ctr" rtlCol="false" tIns="50800" lIns="50800" bIns="50800" rIns="50800"/>
              <a:lstStyle/>
              <a:p>
                <a:pPr algn="ctr">
                  <a:lnSpc>
                    <a:spcPts val="996"/>
                  </a:lnSpc>
                </a:pPr>
              </a:p>
            </p:txBody>
          </p:sp>
        </p:grpSp>
        <p:grpSp>
          <p:nvGrpSpPr>
            <p:cNvPr name="Group 42" id="42"/>
            <p:cNvGrpSpPr/>
            <p:nvPr/>
          </p:nvGrpSpPr>
          <p:grpSpPr>
            <a:xfrm rot="0">
              <a:off x="0" y="837269"/>
              <a:ext cx="2204105" cy="555316"/>
              <a:chOff x="0" y="0"/>
              <a:chExt cx="655060" cy="165040"/>
            </a:xfrm>
          </p:grpSpPr>
          <p:sp>
            <p:nvSpPr>
              <p:cNvPr name="Freeform 43" id="43"/>
              <p:cNvSpPr/>
              <p:nvPr/>
            </p:nvSpPr>
            <p:spPr>
              <a:xfrm flipH="false" flipV="false" rot="0">
                <a:off x="0" y="0"/>
                <a:ext cx="655060" cy="165040"/>
              </a:xfrm>
              <a:custGeom>
                <a:avLst/>
                <a:gdLst/>
                <a:ahLst/>
                <a:cxnLst/>
                <a:rect r="r" b="b" t="t" l="l"/>
                <a:pathLst>
                  <a:path h="165040" w="655060">
                    <a:moveTo>
                      <a:pt x="46691" y="0"/>
                    </a:moveTo>
                    <a:lnTo>
                      <a:pt x="608370" y="0"/>
                    </a:lnTo>
                    <a:cubicBezTo>
                      <a:pt x="620753" y="0"/>
                      <a:pt x="632629" y="4919"/>
                      <a:pt x="641385" y="13675"/>
                    </a:cubicBezTo>
                    <a:cubicBezTo>
                      <a:pt x="650141" y="22432"/>
                      <a:pt x="655060" y="34308"/>
                      <a:pt x="655060" y="46691"/>
                    </a:cubicBezTo>
                    <a:lnTo>
                      <a:pt x="655060" y="118349"/>
                    </a:lnTo>
                    <a:cubicBezTo>
                      <a:pt x="655060" y="144136"/>
                      <a:pt x="634156" y="165040"/>
                      <a:pt x="608370" y="165040"/>
                    </a:cubicBezTo>
                    <a:lnTo>
                      <a:pt x="46691" y="165040"/>
                    </a:lnTo>
                    <a:cubicBezTo>
                      <a:pt x="34308" y="165040"/>
                      <a:pt x="22432" y="160121"/>
                      <a:pt x="13675" y="151365"/>
                    </a:cubicBezTo>
                    <a:cubicBezTo>
                      <a:pt x="4919" y="142608"/>
                      <a:pt x="0" y="130732"/>
                      <a:pt x="0" y="118349"/>
                    </a:cubicBezTo>
                    <a:lnTo>
                      <a:pt x="0" y="46691"/>
                    </a:lnTo>
                    <a:cubicBezTo>
                      <a:pt x="0" y="34308"/>
                      <a:pt x="4919" y="22432"/>
                      <a:pt x="13675" y="13675"/>
                    </a:cubicBezTo>
                    <a:cubicBezTo>
                      <a:pt x="22432" y="4919"/>
                      <a:pt x="34308" y="0"/>
                      <a:pt x="46691" y="0"/>
                    </a:cubicBezTo>
                    <a:close/>
                  </a:path>
                </a:pathLst>
              </a:custGeom>
              <a:solidFill>
                <a:srgbClr val="F8A2D5"/>
              </a:solidFill>
              <a:ln w="47625" cap="sq">
                <a:solidFill>
                  <a:srgbClr val="000000"/>
                </a:solidFill>
                <a:prstDash val="solid"/>
                <a:miter/>
              </a:ln>
            </p:spPr>
          </p:sp>
          <p:sp>
            <p:nvSpPr>
              <p:cNvPr name="TextBox 44" id="44"/>
              <p:cNvSpPr txBox="true"/>
              <p:nvPr/>
            </p:nvSpPr>
            <p:spPr>
              <a:xfrm>
                <a:off x="0" y="9525"/>
                <a:ext cx="655060" cy="155515"/>
              </a:xfrm>
              <a:prstGeom prst="rect">
                <a:avLst/>
              </a:prstGeom>
            </p:spPr>
            <p:txBody>
              <a:bodyPr anchor="ctr" rtlCol="false" tIns="50800" lIns="50800" bIns="50800" rIns="50800"/>
              <a:lstStyle/>
              <a:p>
                <a:pPr algn="ctr">
                  <a:lnSpc>
                    <a:spcPts val="996"/>
                  </a:lnSpc>
                </a:pPr>
              </a:p>
            </p:txBody>
          </p:sp>
        </p:grpSp>
      </p:grpSp>
      <p:grpSp>
        <p:nvGrpSpPr>
          <p:cNvPr name="Group 45" id="45"/>
          <p:cNvGrpSpPr/>
          <p:nvPr/>
        </p:nvGrpSpPr>
        <p:grpSpPr>
          <a:xfrm rot="-691019">
            <a:off x="151719" y="8992966"/>
            <a:ext cx="1198457" cy="1198457"/>
            <a:chOff x="0" y="0"/>
            <a:chExt cx="1597943" cy="1597943"/>
          </a:xfrm>
        </p:grpSpPr>
        <p:grpSp>
          <p:nvGrpSpPr>
            <p:cNvPr name="Group 46" id="46"/>
            <p:cNvGrpSpPr/>
            <p:nvPr/>
          </p:nvGrpSpPr>
          <p:grpSpPr>
            <a:xfrm rot="0">
              <a:off x="0" y="563233"/>
              <a:ext cx="1597943" cy="471477"/>
              <a:chOff x="0" y="0"/>
              <a:chExt cx="444423" cy="131128"/>
            </a:xfrm>
          </p:grpSpPr>
          <p:sp>
            <p:nvSpPr>
              <p:cNvPr name="Freeform 47" id="47"/>
              <p:cNvSpPr/>
              <p:nvPr/>
            </p:nvSpPr>
            <p:spPr>
              <a:xfrm flipH="false" flipV="false" rot="0">
                <a:off x="0" y="0"/>
                <a:ext cx="444423" cy="131128"/>
              </a:xfrm>
              <a:custGeom>
                <a:avLst/>
                <a:gdLst/>
                <a:ahLst/>
                <a:cxnLst/>
                <a:rect r="r" b="b" t="t" l="l"/>
                <a:pathLst>
                  <a:path h="131128" w="444423">
                    <a:moveTo>
                      <a:pt x="65564" y="0"/>
                    </a:moveTo>
                    <a:lnTo>
                      <a:pt x="378859" y="0"/>
                    </a:lnTo>
                    <a:cubicBezTo>
                      <a:pt x="415069" y="0"/>
                      <a:pt x="444423" y="29354"/>
                      <a:pt x="444423" y="65564"/>
                    </a:cubicBezTo>
                    <a:lnTo>
                      <a:pt x="444423" y="65564"/>
                    </a:lnTo>
                    <a:cubicBezTo>
                      <a:pt x="444423" y="101774"/>
                      <a:pt x="415069" y="131128"/>
                      <a:pt x="378859" y="131128"/>
                    </a:cubicBezTo>
                    <a:lnTo>
                      <a:pt x="65564" y="131128"/>
                    </a:lnTo>
                    <a:cubicBezTo>
                      <a:pt x="29354" y="131128"/>
                      <a:pt x="0" y="101774"/>
                      <a:pt x="0" y="65564"/>
                    </a:cubicBezTo>
                    <a:lnTo>
                      <a:pt x="0" y="65564"/>
                    </a:lnTo>
                    <a:cubicBezTo>
                      <a:pt x="0" y="29354"/>
                      <a:pt x="29354" y="0"/>
                      <a:pt x="65564" y="0"/>
                    </a:cubicBezTo>
                    <a:close/>
                  </a:path>
                </a:pathLst>
              </a:custGeom>
              <a:solidFill>
                <a:srgbClr val="FBE32E"/>
              </a:solidFill>
              <a:ln w="47625" cap="sq">
                <a:solidFill>
                  <a:srgbClr val="000000"/>
                </a:solidFill>
                <a:prstDash val="solid"/>
                <a:miter/>
              </a:ln>
            </p:spPr>
          </p:sp>
          <p:sp>
            <p:nvSpPr>
              <p:cNvPr name="TextBox 48" id="48"/>
              <p:cNvSpPr txBox="true"/>
              <p:nvPr/>
            </p:nvSpPr>
            <p:spPr>
              <a:xfrm>
                <a:off x="0" y="19050"/>
                <a:ext cx="444423" cy="112078"/>
              </a:xfrm>
              <a:prstGeom prst="rect">
                <a:avLst/>
              </a:prstGeom>
            </p:spPr>
            <p:txBody>
              <a:bodyPr anchor="ctr" rtlCol="false" tIns="50800" lIns="50800" bIns="50800" rIns="50800"/>
              <a:lstStyle/>
              <a:p>
                <a:pPr algn="ctr">
                  <a:lnSpc>
                    <a:spcPts val="1065"/>
                  </a:lnSpc>
                </a:pPr>
              </a:p>
            </p:txBody>
          </p:sp>
        </p:grpSp>
        <p:grpSp>
          <p:nvGrpSpPr>
            <p:cNvPr name="Group 49" id="49"/>
            <p:cNvGrpSpPr/>
            <p:nvPr/>
          </p:nvGrpSpPr>
          <p:grpSpPr>
            <a:xfrm rot="0">
              <a:off x="591736" y="0"/>
              <a:ext cx="414472" cy="414472"/>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BE32E"/>
              </a:solidFill>
              <a:ln w="47625" cap="sq">
                <a:solidFill>
                  <a:srgbClr val="000000"/>
                </a:solidFill>
                <a:prstDash val="solid"/>
                <a:miter/>
              </a:ln>
            </p:spPr>
          </p:sp>
          <p:sp>
            <p:nvSpPr>
              <p:cNvPr name="TextBox 51" id="51"/>
              <p:cNvSpPr txBox="true"/>
              <p:nvPr/>
            </p:nvSpPr>
            <p:spPr>
              <a:xfrm>
                <a:off x="76200" y="95250"/>
                <a:ext cx="660400" cy="641350"/>
              </a:xfrm>
              <a:prstGeom prst="rect">
                <a:avLst/>
              </a:prstGeom>
            </p:spPr>
            <p:txBody>
              <a:bodyPr anchor="ctr" rtlCol="false" tIns="50800" lIns="50800" bIns="50800" rIns="50800"/>
              <a:lstStyle/>
              <a:p>
                <a:pPr algn="ctr" marL="0" indent="0" lvl="0">
                  <a:lnSpc>
                    <a:spcPts val="1065"/>
                  </a:lnSpc>
                  <a:spcBef>
                    <a:spcPct val="0"/>
                  </a:spcBef>
                </a:pPr>
              </a:p>
            </p:txBody>
          </p:sp>
        </p:grpSp>
        <p:grpSp>
          <p:nvGrpSpPr>
            <p:cNvPr name="Group 52" id="52"/>
            <p:cNvGrpSpPr/>
            <p:nvPr/>
          </p:nvGrpSpPr>
          <p:grpSpPr>
            <a:xfrm rot="0">
              <a:off x="591736" y="1183471"/>
              <a:ext cx="414472" cy="414472"/>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BE32E"/>
              </a:solidFill>
              <a:ln w="47625" cap="sq">
                <a:solidFill>
                  <a:srgbClr val="000000"/>
                </a:solidFill>
                <a:prstDash val="solid"/>
                <a:miter/>
              </a:ln>
            </p:spPr>
          </p:sp>
          <p:sp>
            <p:nvSpPr>
              <p:cNvPr name="TextBox 54" id="54"/>
              <p:cNvSpPr txBox="true"/>
              <p:nvPr/>
            </p:nvSpPr>
            <p:spPr>
              <a:xfrm>
                <a:off x="76200" y="95250"/>
                <a:ext cx="660400" cy="641350"/>
              </a:xfrm>
              <a:prstGeom prst="rect">
                <a:avLst/>
              </a:prstGeom>
            </p:spPr>
            <p:txBody>
              <a:bodyPr anchor="ctr" rtlCol="false" tIns="50800" lIns="50800" bIns="50800" rIns="50800"/>
              <a:lstStyle/>
              <a:p>
                <a:pPr algn="ctr" marL="0" indent="0" lvl="0">
                  <a:lnSpc>
                    <a:spcPts val="1065"/>
                  </a:lnSpc>
                  <a:spcBef>
                    <a:spcPct val="0"/>
                  </a:spcBef>
                </a:pPr>
              </a:p>
            </p:txBody>
          </p:sp>
        </p:grpSp>
      </p:grpSp>
      <p:grpSp>
        <p:nvGrpSpPr>
          <p:cNvPr name="Group 55" id="55"/>
          <p:cNvGrpSpPr/>
          <p:nvPr/>
        </p:nvGrpSpPr>
        <p:grpSpPr>
          <a:xfrm rot="679735">
            <a:off x="16460341" y="301942"/>
            <a:ext cx="1653079" cy="1044439"/>
            <a:chOff x="0" y="0"/>
            <a:chExt cx="2204105" cy="1392585"/>
          </a:xfrm>
        </p:grpSpPr>
        <p:grpSp>
          <p:nvGrpSpPr>
            <p:cNvPr name="Group 56" id="56"/>
            <p:cNvGrpSpPr/>
            <p:nvPr/>
          </p:nvGrpSpPr>
          <p:grpSpPr>
            <a:xfrm rot="0">
              <a:off x="0" y="0"/>
              <a:ext cx="2204105" cy="555316"/>
              <a:chOff x="0" y="0"/>
              <a:chExt cx="655060" cy="165040"/>
            </a:xfrm>
          </p:grpSpPr>
          <p:sp>
            <p:nvSpPr>
              <p:cNvPr name="Freeform 57" id="57"/>
              <p:cNvSpPr/>
              <p:nvPr/>
            </p:nvSpPr>
            <p:spPr>
              <a:xfrm flipH="false" flipV="false" rot="0">
                <a:off x="0" y="0"/>
                <a:ext cx="655060" cy="165040"/>
              </a:xfrm>
              <a:custGeom>
                <a:avLst/>
                <a:gdLst/>
                <a:ahLst/>
                <a:cxnLst/>
                <a:rect r="r" b="b" t="t" l="l"/>
                <a:pathLst>
                  <a:path h="165040" w="655060">
                    <a:moveTo>
                      <a:pt x="46691" y="0"/>
                    </a:moveTo>
                    <a:lnTo>
                      <a:pt x="608370" y="0"/>
                    </a:lnTo>
                    <a:cubicBezTo>
                      <a:pt x="620753" y="0"/>
                      <a:pt x="632629" y="4919"/>
                      <a:pt x="641385" y="13675"/>
                    </a:cubicBezTo>
                    <a:cubicBezTo>
                      <a:pt x="650141" y="22432"/>
                      <a:pt x="655060" y="34308"/>
                      <a:pt x="655060" y="46691"/>
                    </a:cubicBezTo>
                    <a:lnTo>
                      <a:pt x="655060" y="118349"/>
                    </a:lnTo>
                    <a:cubicBezTo>
                      <a:pt x="655060" y="144136"/>
                      <a:pt x="634156" y="165040"/>
                      <a:pt x="608370" y="165040"/>
                    </a:cubicBezTo>
                    <a:lnTo>
                      <a:pt x="46691" y="165040"/>
                    </a:lnTo>
                    <a:cubicBezTo>
                      <a:pt x="34308" y="165040"/>
                      <a:pt x="22432" y="160121"/>
                      <a:pt x="13675" y="151365"/>
                    </a:cubicBezTo>
                    <a:cubicBezTo>
                      <a:pt x="4919" y="142608"/>
                      <a:pt x="0" y="130732"/>
                      <a:pt x="0" y="118349"/>
                    </a:cubicBezTo>
                    <a:lnTo>
                      <a:pt x="0" y="46691"/>
                    </a:lnTo>
                    <a:cubicBezTo>
                      <a:pt x="0" y="34308"/>
                      <a:pt x="4919" y="22432"/>
                      <a:pt x="13675" y="13675"/>
                    </a:cubicBezTo>
                    <a:cubicBezTo>
                      <a:pt x="22432" y="4919"/>
                      <a:pt x="34308" y="0"/>
                      <a:pt x="46691" y="0"/>
                    </a:cubicBezTo>
                    <a:close/>
                  </a:path>
                </a:pathLst>
              </a:custGeom>
              <a:solidFill>
                <a:srgbClr val="F8A2D5"/>
              </a:solidFill>
              <a:ln w="47625" cap="sq">
                <a:solidFill>
                  <a:srgbClr val="000000"/>
                </a:solidFill>
                <a:prstDash val="solid"/>
                <a:miter/>
              </a:ln>
            </p:spPr>
          </p:sp>
          <p:sp>
            <p:nvSpPr>
              <p:cNvPr name="TextBox 58" id="58"/>
              <p:cNvSpPr txBox="true"/>
              <p:nvPr/>
            </p:nvSpPr>
            <p:spPr>
              <a:xfrm>
                <a:off x="0" y="9525"/>
                <a:ext cx="655060" cy="155515"/>
              </a:xfrm>
              <a:prstGeom prst="rect">
                <a:avLst/>
              </a:prstGeom>
            </p:spPr>
            <p:txBody>
              <a:bodyPr anchor="ctr" rtlCol="false" tIns="50800" lIns="50800" bIns="50800" rIns="50800"/>
              <a:lstStyle/>
              <a:p>
                <a:pPr algn="ctr">
                  <a:lnSpc>
                    <a:spcPts val="996"/>
                  </a:lnSpc>
                </a:pPr>
              </a:p>
            </p:txBody>
          </p:sp>
        </p:grpSp>
        <p:grpSp>
          <p:nvGrpSpPr>
            <p:cNvPr name="Group 59" id="59"/>
            <p:cNvGrpSpPr/>
            <p:nvPr/>
          </p:nvGrpSpPr>
          <p:grpSpPr>
            <a:xfrm rot="0">
              <a:off x="0" y="837269"/>
              <a:ext cx="2204105" cy="555316"/>
              <a:chOff x="0" y="0"/>
              <a:chExt cx="655060" cy="165040"/>
            </a:xfrm>
          </p:grpSpPr>
          <p:sp>
            <p:nvSpPr>
              <p:cNvPr name="Freeform 60" id="60"/>
              <p:cNvSpPr/>
              <p:nvPr/>
            </p:nvSpPr>
            <p:spPr>
              <a:xfrm flipH="false" flipV="false" rot="0">
                <a:off x="0" y="0"/>
                <a:ext cx="655060" cy="165040"/>
              </a:xfrm>
              <a:custGeom>
                <a:avLst/>
                <a:gdLst/>
                <a:ahLst/>
                <a:cxnLst/>
                <a:rect r="r" b="b" t="t" l="l"/>
                <a:pathLst>
                  <a:path h="165040" w="655060">
                    <a:moveTo>
                      <a:pt x="46691" y="0"/>
                    </a:moveTo>
                    <a:lnTo>
                      <a:pt x="608370" y="0"/>
                    </a:lnTo>
                    <a:cubicBezTo>
                      <a:pt x="620753" y="0"/>
                      <a:pt x="632629" y="4919"/>
                      <a:pt x="641385" y="13675"/>
                    </a:cubicBezTo>
                    <a:cubicBezTo>
                      <a:pt x="650141" y="22432"/>
                      <a:pt x="655060" y="34308"/>
                      <a:pt x="655060" y="46691"/>
                    </a:cubicBezTo>
                    <a:lnTo>
                      <a:pt x="655060" y="118349"/>
                    </a:lnTo>
                    <a:cubicBezTo>
                      <a:pt x="655060" y="144136"/>
                      <a:pt x="634156" y="165040"/>
                      <a:pt x="608370" y="165040"/>
                    </a:cubicBezTo>
                    <a:lnTo>
                      <a:pt x="46691" y="165040"/>
                    </a:lnTo>
                    <a:cubicBezTo>
                      <a:pt x="34308" y="165040"/>
                      <a:pt x="22432" y="160121"/>
                      <a:pt x="13675" y="151365"/>
                    </a:cubicBezTo>
                    <a:cubicBezTo>
                      <a:pt x="4919" y="142608"/>
                      <a:pt x="0" y="130732"/>
                      <a:pt x="0" y="118349"/>
                    </a:cubicBezTo>
                    <a:lnTo>
                      <a:pt x="0" y="46691"/>
                    </a:lnTo>
                    <a:cubicBezTo>
                      <a:pt x="0" y="34308"/>
                      <a:pt x="4919" y="22432"/>
                      <a:pt x="13675" y="13675"/>
                    </a:cubicBezTo>
                    <a:cubicBezTo>
                      <a:pt x="22432" y="4919"/>
                      <a:pt x="34308" y="0"/>
                      <a:pt x="46691" y="0"/>
                    </a:cubicBezTo>
                    <a:close/>
                  </a:path>
                </a:pathLst>
              </a:custGeom>
              <a:solidFill>
                <a:srgbClr val="F8A2D5"/>
              </a:solidFill>
              <a:ln w="47625" cap="sq">
                <a:solidFill>
                  <a:srgbClr val="000000"/>
                </a:solidFill>
                <a:prstDash val="solid"/>
                <a:miter/>
              </a:ln>
            </p:spPr>
          </p:sp>
          <p:sp>
            <p:nvSpPr>
              <p:cNvPr name="TextBox 61" id="61"/>
              <p:cNvSpPr txBox="true"/>
              <p:nvPr/>
            </p:nvSpPr>
            <p:spPr>
              <a:xfrm>
                <a:off x="0" y="9525"/>
                <a:ext cx="655060" cy="155515"/>
              </a:xfrm>
              <a:prstGeom prst="rect">
                <a:avLst/>
              </a:prstGeom>
            </p:spPr>
            <p:txBody>
              <a:bodyPr anchor="ctr" rtlCol="false" tIns="50800" lIns="50800" bIns="50800" rIns="50800"/>
              <a:lstStyle/>
              <a:p>
                <a:pPr algn="ctr">
                  <a:lnSpc>
                    <a:spcPts val="996"/>
                  </a:lnSpc>
                </a:pPr>
              </a:p>
            </p:txBody>
          </p:sp>
        </p:grpSp>
      </p:grpSp>
      <p:grpSp>
        <p:nvGrpSpPr>
          <p:cNvPr name="Group 62" id="62"/>
          <p:cNvGrpSpPr/>
          <p:nvPr/>
        </p:nvGrpSpPr>
        <p:grpSpPr>
          <a:xfrm rot="0">
            <a:off x="12326786" y="2990"/>
            <a:ext cx="1305235" cy="1305235"/>
            <a:chOff x="0" y="0"/>
            <a:chExt cx="1740313" cy="1740313"/>
          </a:xfrm>
        </p:grpSpPr>
        <p:grpSp>
          <p:nvGrpSpPr>
            <p:cNvPr name="Group 63" id="63"/>
            <p:cNvGrpSpPr/>
            <p:nvPr/>
          </p:nvGrpSpPr>
          <p:grpSpPr>
            <a:xfrm rot="2045122">
              <a:off x="-17013" y="632114"/>
              <a:ext cx="1774339" cy="483202"/>
              <a:chOff x="0" y="0"/>
              <a:chExt cx="750041" cy="204257"/>
            </a:xfrm>
          </p:grpSpPr>
          <p:sp>
            <p:nvSpPr>
              <p:cNvPr name="Freeform 64" id="64"/>
              <p:cNvSpPr/>
              <p:nvPr/>
            </p:nvSpPr>
            <p:spPr>
              <a:xfrm flipH="false" flipV="false" rot="0">
                <a:off x="0" y="0"/>
                <a:ext cx="750041" cy="204257"/>
              </a:xfrm>
              <a:custGeom>
                <a:avLst/>
                <a:gdLst/>
                <a:ahLst/>
                <a:cxnLst/>
                <a:rect r="r" b="b" t="t" l="l"/>
                <a:pathLst>
                  <a:path h="204257" w="750041">
                    <a:moveTo>
                      <a:pt x="87265" y="0"/>
                    </a:moveTo>
                    <a:lnTo>
                      <a:pt x="662776" y="0"/>
                    </a:lnTo>
                    <a:cubicBezTo>
                      <a:pt x="710971" y="0"/>
                      <a:pt x="750041" y="39070"/>
                      <a:pt x="750041" y="87265"/>
                    </a:cubicBezTo>
                    <a:lnTo>
                      <a:pt x="750041" y="116992"/>
                    </a:lnTo>
                    <a:cubicBezTo>
                      <a:pt x="750041" y="165187"/>
                      <a:pt x="710971" y="204257"/>
                      <a:pt x="662776" y="204257"/>
                    </a:cubicBezTo>
                    <a:lnTo>
                      <a:pt x="87265" y="204257"/>
                    </a:lnTo>
                    <a:cubicBezTo>
                      <a:pt x="39070" y="204257"/>
                      <a:pt x="0" y="165187"/>
                      <a:pt x="0" y="116992"/>
                    </a:cubicBezTo>
                    <a:lnTo>
                      <a:pt x="0" y="87265"/>
                    </a:lnTo>
                    <a:cubicBezTo>
                      <a:pt x="0" y="39070"/>
                      <a:pt x="39070" y="0"/>
                      <a:pt x="87265" y="0"/>
                    </a:cubicBezTo>
                    <a:close/>
                  </a:path>
                </a:pathLst>
              </a:custGeom>
              <a:solidFill>
                <a:srgbClr val="F9AA50"/>
              </a:solidFill>
              <a:ln w="47625" cap="sq">
                <a:solidFill>
                  <a:srgbClr val="000000"/>
                </a:solidFill>
                <a:prstDash val="solid"/>
                <a:miter/>
              </a:ln>
            </p:spPr>
          </p:sp>
          <p:sp>
            <p:nvSpPr>
              <p:cNvPr name="TextBox 65" id="65"/>
              <p:cNvSpPr txBox="true"/>
              <p:nvPr/>
            </p:nvSpPr>
            <p:spPr>
              <a:xfrm>
                <a:off x="0" y="19050"/>
                <a:ext cx="750041" cy="185207"/>
              </a:xfrm>
              <a:prstGeom prst="rect">
                <a:avLst/>
              </a:prstGeom>
            </p:spPr>
            <p:txBody>
              <a:bodyPr anchor="ctr" rtlCol="false" tIns="50800" lIns="50800" bIns="50800" rIns="50800"/>
              <a:lstStyle/>
              <a:p>
                <a:pPr algn="ctr">
                  <a:lnSpc>
                    <a:spcPts val="1500"/>
                  </a:lnSpc>
                </a:pPr>
              </a:p>
            </p:txBody>
          </p:sp>
        </p:grpSp>
        <p:grpSp>
          <p:nvGrpSpPr>
            <p:cNvPr name="Group 66" id="66"/>
            <p:cNvGrpSpPr/>
            <p:nvPr/>
          </p:nvGrpSpPr>
          <p:grpSpPr>
            <a:xfrm rot="-3354877">
              <a:off x="-15054" y="628556"/>
              <a:ext cx="1774339" cy="483202"/>
              <a:chOff x="0" y="0"/>
              <a:chExt cx="750041" cy="204257"/>
            </a:xfrm>
          </p:grpSpPr>
          <p:sp>
            <p:nvSpPr>
              <p:cNvPr name="Freeform 67" id="67"/>
              <p:cNvSpPr/>
              <p:nvPr/>
            </p:nvSpPr>
            <p:spPr>
              <a:xfrm flipH="false" flipV="false" rot="0">
                <a:off x="0" y="0"/>
                <a:ext cx="750041" cy="204257"/>
              </a:xfrm>
              <a:custGeom>
                <a:avLst/>
                <a:gdLst/>
                <a:ahLst/>
                <a:cxnLst/>
                <a:rect r="r" b="b" t="t" l="l"/>
                <a:pathLst>
                  <a:path h="204257" w="750041">
                    <a:moveTo>
                      <a:pt x="87265" y="0"/>
                    </a:moveTo>
                    <a:lnTo>
                      <a:pt x="662776" y="0"/>
                    </a:lnTo>
                    <a:cubicBezTo>
                      <a:pt x="710971" y="0"/>
                      <a:pt x="750041" y="39070"/>
                      <a:pt x="750041" y="87265"/>
                    </a:cubicBezTo>
                    <a:lnTo>
                      <a:pt x="750041" y="116992"/>
                    </a:lnTo>
                    <a:cubicBezTo>
                      <a:pt x="750041" y="165187"/>
                      <a:pt x="710971" y="204257"/>
                      <a:pt x="662776" y="204257"/>
                    </a:cubicBezTo>
                    <a:lnTo>
                      <a:pt x="87265" y="204257"/>
                    </a:lnTo>
                    <a:cubicBezTo>
                      <a:pt x="39070" y="204257"/>
                      <a:pt x="0" y="165187"/>
                      <a:pt x="0" y="116992"/>
                    </a:cubicBezTo>
                    <a:lnTo>
                      <a:pt x="0" y="87265"/>
                    </a:lnTo>
                    <a:cubicBezTo>
                      <a:pt x="0" y="39070"/>
                      <a:pt x="39070" y="0"/>
                      <a:pt x="87265" y="0"/>
                    </a:cubicBezTo>
                    <a:close/>
                  </a:path>
                </a:pathLst>
              </a:custGeom>
              <a:solidFill>
                <a:srgbClr val="F9AA50"/>
              </a:solidFill>
              <a:ln w="47625" cap="sq">
                <a:solidFill>
                  <a:srgbClr val="000000"/>
                </a:solidFill>
                <a:prstDash val="solid"/>
                <a:miter/>
              </a:ln>
            </p:spPr>
          </p:sp>
          <p:sp>
            <p:nvSpPr>
              <p:cNvPr name="TextBox 68" id="68"/>
              <p:cNvSpPr txBox="true"/>
              <p:nvPr/>
            </p:nvSpPr>
            <p:spPr>
              <a:xfrm>
                <a:off x="0" y="19050"/>
                <a:ext cx="750041" cy="185207"/>
              </a:xfrm>
              <a:prstGeom prst="rect">
                <a:avLst/>
              </a:prstGeom>
            </p:spPr>
            <p:txBody>
              <a:bodyPr anchor="ctr" rtlCol="false" tIns="50800" lIns="50800" bIns="50800" rIns="50800"/>
              <a:lstStyle/>
              <a:p>
                <a:pPr algn="ctr">
                  <a:lnSpc>
                    <a:spcPts val="1500"/>
                  </a:lnSpc>
                </a:pPr>
              </a:p>
            </p:txBody>
          </p:sp>
        </p:grpSp>
        <p:grpSp>
          <p:nvGrpSpPr>
            <p:cNvPr name="Group 69" id="69"/>
            <p:cNvGrpSpPr/>
            <p:nvPr/>
          </p:nvGrpSpPr>
          <p:grpSpPr>
            <a:xfrm rot="-3354877">
              <a:off x="673187" y="578324"/>
              <a:ext cx="363060" cy="569565"/>
              <a:chOff x="0" y="0"/>
              <a:chExt cx="153471" cy="240764"/>
            </a:xfrm>
          </p:grpSpPr>
          <p:sp>
            <p:nvSpPr>
              <p:cNvPr name="Freeform 70" id="70"/>
              <p:cNvSpPr/>
              <p:nvPr/>
            </p:nvSpPr>
            <p:spPr>
              <a:xfrm flipH="false" flipV="false" rot="0">
                <a:off x="0" y="0"/>
                <a:ext cx="153471" cy="240764"/>
              </a:xfrm>
              <a:custGeom>
                <a:avLst/>
                <a:gdLst/>
                <a:ahLst/>
                <a:cxnLst/>
                <a:rect r="r" b="b" t="t" l="l"/>
                <a:pathLst>
                  <a:path h="240764" w="153471">
                    <a:moveTo>
                      <a:pt x="0" y="0"/>
                    </a:moveTo>
                    <a:lnTo>
                      <a:pt x="153471" y="0"/>
                    </a:lnTo>
                    <a:lnTo>
                      <a:pt x="153471" y="240764"/>
                    </a:lnTo>
                    <a:lnTo>
                      <a:pt x="0" y="240764"/>
                    </a:lnTo>
                    <a:close/>
                  </a:path>
                </a:pathLst>
              </a:custGeom>
              <a:solidFill>
                <a:srgbClr val="F9AA50"/>
              </a:solidFill>
            </p:spPr>
          </p:sp>
          <p:sp>
            <p:nvSpPr>
              <p:cNvPr name="TextBox 71" id="71"/>
              <p:cNvSpPr txBox="true"/>
              <p:nvPr/>
            </p:nvSpPr>
            <p:spPr>
              <a:xfrm>
                <a:off x="0" y="19050"/>
                <a:ext cx="153471" cy="221714"/>
              </a:xfrm>
              <a:prstGeom prst="rect">
                <a:avLst/>
              </a:prstGeom>
            </p:spPr>
            <p:txBody>
              <a:bodyPr anchor="ctr" rtlCol="false" tIns="50800" lIns="50800" bIns="50800" rIns="50800"/>
              <a:lstStyle/>
              <a:p>
                <a:pPr algn="ctr">
                  <a:lnSpc>
                    <a:spcPts val="1500"/>
                  </a:lnSpc>
                </a:pPr>
              </a:p>
            </p:txBody>
          </p:sp>
        </p:grpSp>
      </p:grpSp>
      <p:grpSp>
        <p:nvGrpSpPr>
          <p:cNvPr name="Group 72" id="72"/>
          <p:cNvGrpSpPr/>
          <p:nvPr/>
        </p:nvGrpSpPr>
        <p:grpSpPr>
          <a:xfrm rot="1250073">
            <a:off x="16982765" y="8993764"/>
            <a:ext cx="1305235" cy="1305235"/>
            <a:chOff x="0" y="0"/>
            <a:chExt cx="1740313" cy="1740313"/>
          </a:xfrm>
        </p:grpSpPr>
        <p:grpSp>
          <p:nvGrpSpPr>
            <p:cNvPr name="Group 73" id="73"/>
            <p:cNvGrpSpPr/>
            <p:nvPr/>
          </p:nvGrpSpPr>
          <p:grpSpPr>
            <a:xfrm rot="2045122">
              <a:off x="-17013" y="632114"/>
              <a:ext cx="1774339" cy="483202"/>
              <a:chOff x="0" y="0"/>
              <a:chExt cx="750041" cy="204257"/>
            </a:xfrm>
          </p:grpSpPr>
          <p:sp>
            <p:nvSpPr>
              <p:cNvPr name="Freeform 74" id="74"/>
              <p:cNvSpPr/>
              <p:nvPr/>
            </p:nvSpPr>
            <p:spPr>
              <a:xfrm flipH="false" flipV="false" rot="0">
                <a:off x="0" y="0"/>
                <a:ext cx="750041" cy="204257"/>
              </a:xfrm>
              <a:custGeom>
                <a:avLst/>
                <a:gdLst/>
                <a:ahLst/>
                <a:cxnLst/>
                <a:rect r="r" b="b" t="t" l="l"/>
                <a:pathLst>
                  <a:path h="204257" w="750041">
                    <a:moveTo>
                      <a:pt x="87265" y="0"/>
                    </a:moveTo>
                    <a:lnTo>
                      <a:pt x="662776" y="0"/>
                    </a:lnTo>
                    <a:cubicBezTo>
                      <a:pt x="710971" y="0"/>
                      <a:pt x="750041" y="39070"/>
                      <a:pt x="750041" y="87265"/>
                    </a:cubicBezTo>
                    <a:lnTo>
                      <a:pt x="750041" y="116992"/>
                    </a:lnTo>
                    <a:cubicBezTo>
                      <a:pt x="750041" y="165187"/>
                      <a:pt x="710971" y="204257"/>
                      <a:pt x="662776" y="204257"/>
                    </a:cubicBezTo>
                    <a:lnTo>
                      <a:pt x="87265" y="204257"/>
                    </a:lnTo>
                    <a:cubicBezTo>
                      <a:pt x="39070" y="204257"/>
                      <a:pt x="0" y="165187"/>
                      <a:pt x="0" y="116992"/>
                    </a:cubicBezTo>
                    <a:lnTo>
                      <a:pt x="0" y="87265"/>
                    </a:lnTo>
                    <a:cubicBezTo>
                      <a:pt x="0" y="39070"/>
                      <a:pt x="39070" y="0"/>
                      <a:pt x="87265" y="0"/>
                    </a:cubicBezTo>
                    <a:close/>
                  </a:path>
                </a:pathLst>
              </a:custGeom>
              <a:solidFill>
                <a:srgbClr val="F9AA50"/>
              </a:solidFill>
              <a:ln w="47625" cap="sq">
                <a:solidFill>
                  <a:srgbClr val="000000"/>
                </a:solidFill>
                <a:prstDash val="solid"/>
                <a:miter/>
              </a:ln>
            </p:spPr>
          </p:sp>
          <p:sp>
            <p:nvSpPr>
              <p:cNvPr name="TextBox 75" id="75"/>
              <p:cNvSpPr txBox="true"/>
              <p:nvPr/>
            </p:nvSpPr>
            <p:spPr>
              <a:xfrm>
                <a:off x="0" y="19050"/>
                <a:ext cx="750041" cy="185207"/>
              </a:xfrm>
              <a:prstGeom prst="rect">
                <a:avLst/>
              </a:prstGeom>
            </p:spPr>
            <p:txBody>
              <a:bodyPr anchor="ctr" rtlCol="false" tIns="50800" lIns="50800" bIns="50800" rIns="50800"/>
              <a:lstStyle/>
              <a:p>
                <a:pPr algn="ctr">
                  <a:lnSpc>
                    <a:spcPts val="1500"/>
                  </a:lnSpc>
                </a:pPr>
              </a:p>
            </p:txBody>
          </p:sp>
        </p:grpSp>
        <p:grpSp>
          <p:nvGrpSpPr>
            <p:cNvPr name="Group 76" id="76"/>
            <p:cNvGrpSpPr/>
            <p:nvPr/>
          </p:nvGrpSpPr>
          <p:grpSpPr>
            <a:xfrm rot="-3354877">
              <a:off x="-15054" y="628556"/>
              <a:ext cx="1774339" cy="483202"/>
              <a:chOff x="0" y="0"/>
              <a:chExt cx="750041" cy="204257"/>
            </a:xfrm>
          </p:grpSpPr>
          <p:sp>
            <p:nvSpPr>
              <p:cNvPr name="Freeform 77" id="77"/>
              <p:cNvSpPr/>
              <p:nvPr/>
            </p:nvSpPr>
            <p:spPr>
              <a:xfrm flipH="false" flipV="false" rot="0">
                <a:off x="0" y="0"/>
                <a:ext cx="750041" cy="204257"/>
              </a:xfrm>
              <a:custGeom>
                <a:avLst/>
                <a:gdLst/>
                <a:ahLst/>
                <a:cxnLst/>
                <a:rect r="r" b="b" t="t" l="l"/>
                <a:pathLst>
                  <a:path h="204257" w="750041">
                    <a:moveTo>
                      <a:pt x="87265" y="0"/>
                    </a:moveTo>
                    <a:lnTo>
                      <a:pt x="662776" y="0"/>
                    </a:lnTo>
                    <a:cubicBezTo>
                      <a:pt x="710971" y="0"/>
                      <a:pt x="750041" y="39070"/>
                      <a:pt x="750041" y="87265"/>
                    </a:cubicBezTo>
                    <a:lnTo>
                      <a:pt x="750041" y="116992"/>
                    </a:lnTo>
                    <a:cubicBezTo>
                      <a:pt x="750041" y="165187"/>
                      <a:pt x="710971" y="204257"/>
                      <a:pt x="662776" y="204257"/>
                    </a:cubicBezTo>
                    <a:lnTo>
                      <a:pt x="87265" y="204257"/>
                    </a:lnTo>
                    <a:cubicBezTo>
                      <a:pt x="39070" y="204257"/>
                      <a:pt x="0" y="165187"/>
                      <a:pt x="0" y="116992"/>
                    </a:cubicBezTo>
                    <a:lnTo>
                      <a:pt x="0" y="87265"/>
                    </a:lnTo>
                    <a:cubicBezTo>
                      <a:pt x="0" y="39070"/>
                      <a:pt x="39070" y="0"/>
                      <a:pt x="87265" y="0"/>
                    </a:cubicBezTo>
                    <a:close/>
                  </a:path>
                </a:pathLst>
              </a:custGeom>
              <a:solidFill>
                <a:srgbClr val="F9AA50"/>
              </a:solidFill>
              <a:ln w="47625" cap="sq">
                <a:solidFill>
                  <a:srgbClr val="000000"/>
                </a:solidFill>
                <a:prstDash val="solid"/>
                <a:miter/>
              </a:ln>
            </p:spPr>
          </p:sp>
          <p:sp>
            <p:nvSpPr>
              <p:cNvPr name="TextBox 78" id="78"/>
              <p:cNvSpPr txBox="true"/>
              <p:nvPr/>
            </p:nvSpPr>
            <p:spPr>
              <a:xfrm>
                <a:off x="0" y="19050"/>
                <a:ext cx="750041" cy="185207"/>
              </a:xfrm>
              <a:prstGeom prst="rect">
                <a:avLst/>
              </a:prstGeom>
            </p:spPr>
            <p:txBody>
              <a:bodyPr anchor="ctr" rtlCol="false" tIns="50800" lIns="50800" bIns="50800" rIns="50800"/>
              <a:lstStyle/>
              <a:p>
                <a:pPr algn="ctr">
                  <a:lnSpc>
                    <a:spcPts val="1500"/>
                  </a:lnSpc>
                </a:pPr>
              </a:p>
            </p:txBody>
          </p:sp>
        </p:grpSp>
        <p:grpSp>
          <p:nvGrpSpPr>
            <p:cNvPr name="Group 79" id="79"/>
            <p:cNvGrpSpPr/>
            <p:nvPr/>
          </p:nvGrpSpPr>
          <p:grpSpPr>
            <a:xfrm rot="-3354877">
              <a:off x="673187" y="578324"/>
              <a:ext cx="363060" cy="569565"/>
              <a:chOff x="0" y="0"/>
              <a:chExt cx="153471" cy="240764"/>
            </a:xfrm>
          </p:grpSpPr>
          <p:sp>
            <p:nvSpPr>
              <p:cNvPr name="Freeform 80" id="80"/>
              <p:cNvSpPr/>
              <p:nvPr/>
            </p:nvSpPr>
            <p:spPr>
              <a:xfrm flipH="false" flipV="false" rot="0">
                <a:off x="0" y="0"/>
                <a:ext cx="153471" cy="240764"/>
              </a:xfrm>
              <a:custGeom>
                <a:avLst/>
                <a:gdLst/>
                <a:ahLst/>
                <a:cxnLst/>
                <a:rect r="r" b="b" t="t" l="l"/>
                <a:pathLst>
                  <a:path h="240764" w="153471">
                    <a:moveTo>
                      <a:pt x="0" y="0"/>
                    </a:moveTo>
                    <a:lnTo>
                      <a:pt x="153471" y="0"/>
                    </a:lnTo>
                    <a:lnTo>
                      <a:pt x="153471" y="240764"/>
                    </a:lnTo>
                    <a:lnTo>
                      <a:pt x="0" y="240764"/>
                    </a:lnTo>
                    <a:close/>
                  </a:path>
                </a:pathLst>
              </a:custGeom>
              <a:solidFill>
                <a:srgbClr val="F9AA50"/>
              </a:solidFill>
            </p:spPr>
          </p:sp>
          <p:sp>
            <p:nvSpPr>
              <p:cNvPr name="TextBox 81" id="81"/>
              <p:cNvSpPr txBox="true"/>
              <p:nvPr/>
            </p:nvSpPr>
            <p:spPr>
              <a:xfrm>
                <a:off x="0" y="19050"/>
                <a:ext cx="153471" cy="221714"/>
              </a:xfrm>
              <a:prstGeom prst="rect">
                <a:avLst/>
              </a:prstGeom>
            </p:spPr>
            <p:txBody>
              <a:bodyPr anchor="ctr" rtlCol="false" tIns="50800" lIns="50800" bIns="50800" rIns="50800"/>
              <a:lstStyle/>
              <a:p>
                <a:pPr algn="ctr">
                  <a:lnSpc>
                    <a:spcPts val="1500"/>
                  </a:lnSpc>
                </a:pPr>
              </a:p>
            </p:txBody>
          </p:sp>
        </p:grpSp>
      </p:grpSp>
      <p:grpSp>
        <p:nvGrpSpPr>
          <p:cNvPr name="Group 82" id="82"/>
          <p:cNvGrpSpPr/>
          <p:nvPr/>
        </p:nvGrpSpPr>
        <p:grpSpPr>
          <a:xfrm rot="0">
            <a:off x="1028700" y="1028700"/>
            <a:ext cx="16230600" cy="8229600"/>
            <a:chOff x="0" y="0"/>
            <a:chExt cx="21640800" cy="10972800"/>
          </a:xfrm>
        </p:grpSpPr>
        <p:grpSp>
          <p:nvGrpSpPr>
            <p:cNvPr name="Group 83" id="83"/>
            <p:cNvGrpSpPr/>
            <p:nvPr/>
          </p:nvGrpSpPr>
          <p:grpSpPr>
            <a:xfrm rot="0">
              <a:off x="0" y="0"/>
              <a:ext cx="21640800" cy="10972800"/>
              <a:chOff x="0" y="0"/>
              <a:chExt cx="4274726" cy="2167467"/>
            </a:xfrm>
          </p:grpSpPr>
          <p:sp>
            <p:nvSpPr>
              <p:cNvPr name="Freeform 84" id="84"/>
              <p:cNvSpPr/>
              <p:nvPr/>
            </p:nvSpPr>
            <p:spPr>
              <a:xfrm flipH="false" flipV="false" rot="0">
                <a:off x="0" y="0"/>
                <a:ext cx="4274726" cy="2167467"/>
              </a:xfrm>
              <a:custGeom>
                <a:avLst/>
                <a:gdLst/>
                <a:ahLst/>
                <a:cxnLst/>
                <a:rect r="r" b="b" t="t" l="l"/>
                <a:pathLst>
                  <a:path h="2167467" w="4274726">
                    <a:moveTo>
                      <a:pt x="23850" y="0"/>
                    </a:moveTo>
                    <a:lnTo>
                      <a:pt x="4250876" y="0"/>
                    </a:lnTo>
                    <a:cubicBezTo>
                      <a:pt x="4257201" y="0"/>
                      <a:pt x="4263268" y="2513"/>
                      <a:pt x="4267741" y="6985"/>
                    </a:cubicBezTo>
                    <a:cubicBezTo>
                      <a:pt x="4272213" y="11458"/>
                      <a:pt x="4274726" y="17524"/>
                      <a:pt x="4274726" y="23850"/>
                    </a:cubicBezTo>
                    <a:lnTo>
                      <a:pt x="4274726" y="2143617"/>
                    </a:lnTo>
                    <a:cubicBezTo>
                      <a:pt x="4274726" y="2149942"/>
                      <a:pt x="4272213" y="2156009"/>
                      <a:pt x="4267741" y="2160481"/>
                    </a:cubicBezTo>
                    <a:cubicBezTo>
                      <a:pt x="4263268" y="2164954"/>
                      <a:pt x="4257201" y="2167467"/>
                      <a:pt x="4250876" y="2167467"/>
                    </a:cubicBezTo>
                    <a:lnTo>
                      <a:pt x="23850" y="2167467"/>
                    </a:lnTo>
                    <a:cubicBezTo>
                      <a:pt x="17524" y="2167467"/>
                      <a:pt x="11458" y="2164954"/>
                      <a:pt x="6985" y="2160481"/>
                    </a:cubicBezTo>
                    <a:cubicBezTo>
                      <a:pt x="2513" y="2156009"/>
                      <a:pt x="0" y="2149942"/>
                      <a:pt x="0" y="2143617"/>
                    </a:cubicBezTo>
                    <a:lnTo>
                      <a:pt x="0" y="23850"/>
                    </a:lnTo>
                    <a:cubicBezTo>
                      <a:pt x="0" y="17524"/>
                      <a:pt x="2513" y="11458"/>
                      <a:pt x="6985" y="6985"/>
                    </a:cubicBezTo>
                    <a:cubicBezTo>
                      <a:pt x="11458" y="2513"/>
                      <a:pt x="17524" y="0"/>
                      <a:pt x="23850" y="0"/>
                    </a:cubicBezTo>
                    <a:close/>
                  </a:path>
                </a:pathLst>
              </a:custGeom>
              <a:solidFill>
                <a:srgbClr val="000000"/>
              </a:solidFill>
              <a:ln w="57150" cap="rnd">
                <a:solidFill>
                  <a:srgbClr val="1B1B1B"/>
                </a:solidFill>
                <a:prstDash val="solid"/>
                <a:round/>
              </a:ln>
            </p:spPr>
          </p:sp>
          <p:sp>
            <p:nvSpPr>
              <p:cNvPr name="TextBox 85" id="85"/>
              <p:cNvSpPr txBox="true"/>
              <p:nvPr/>
            </p:nvSpPr>
            <p:spPr>
              <a:xfrm>
                <a:off x="0" y="-19050"/>
                <a:ext cx="4274726" cy="2186517"/>
              </a:xfrm>
              <a:prstGeom prst="rect">
                <a:avLst/>
              </a:prstGeom>
            </p:spPr>
            <p:txBody>
              <a:bodyPr anchor="ctr" rtlCol="false" tIns="50800" lIns="50800" bIns="50800" rIns="50800"/>
              <a:lstStyle/>
              <a:p>
                <a:pPr algn="ctr">
                  <a:lnSpc>
                    <a:spcPts val="2683"/>
                  </a:lnSpc>
                </a:pPr>
              </a:p>
            </p:txBody>
          </p:sp>
        </p:grpSp>
        <p:sp>
          <p:nvSpPr>
            <p:cNvPr name="AutoShape 86" id="86"/>
            <p:cNvSpPr/>
            <p:nvPr/>
          </p:nvSpPr>
          <p:spPr>
            <a:xfrm rot="0">
              <a:off x="0" y="2549545"/>
              <a:ext cx="21640800" cy="0"/>
            </a:xfrm>
            <a:prstGeom prst="line">
              <a:avLst/>
            </a:prstGeom>
            <a:ln cap="flat" w="76200">
              <a:solidFill>
                <a:srgbClr val="FFFFFF"/>
              </a:solidFill>
              <a:prstDash val="solid"/>
              <a:headEnd type="none" len="sm" w="sm"/>
              <a:tailEnd type="none" len="sm" w="sm"/>
            </a:ln>
          </p:spPr>
        </p:sp>
      </p:grpSp>
      <p:sp>
        <p:nvSpPr>
          <p:cNvPr name="Freeform 87" id="87"/>
          <p:cNvSpPr/>
          <p:nvPr/>
        </p:nvSpPr>
        <p:spPr>
          <a:xfrm flipH="false" flipV="false" rot="0">
            <a:off x="1572125" y="3130185"/>
            <a:ext cx="3725979" cy="5755204"/>
          </a:xfrm>
          <a:custGeom>
            <a:avLst/>
            <a:gdLst/>
            <a:ahLst/>
            <a:cxnLst/>
            <a:rect r="r" b="b" t="t" l="l"/>
            <a:pathLst>
              <a:path h="5755204" w="3725979">
                <a:moveTo>
                  <a:pt x="0" y="0"/>
                </a:moveTo>
                <a:lnTo>
                  <a:pt x="3725979" y="0"/>
                </a:lnTo>
                <a:lnTo>
                  <a:pt x="3725979" y="5755204"/>
                </a:lnTo>
                <a:lnTo>
                  <a:pt x="0" y="5755204"/>
                </a:lnTo>
                <a:lnTo>
                  <a:pt x="0" y="0"/>
                </a:lnTo>
                <a:close/>
              </a:path>
            </a:pathLst>
          </a:custGeom>
          <a:blipFill>
            <a:blip r:embed="rId2"/>
            <a:stretch>
              <a:fillRect l="0" t="0" r="0" b="0"/>
            </a:stretch>
          </a:blipFill>
        </p:spPr>
      </p:sp>
      <p:sp>
        <p:nvSpPr>
          <p:cNvPr name="Freeform 88" id="88"/>
          <p:cNvSpPr/>
          <p:nvPr/>
        </p:nvSpPr>
        <p:spPr>
          <a:xfrm flipH="false" flipV="false" rot="0">
            <a:off x="5488717" y="3227105"/>
            <a:ext cx="3719324" cy="5766659"/>
          </a:xfrm>
          <a:custGeom>
            <a:avLst/>
            <a:gdLst/>
            <a:ahLst/>
            <a:cxnLst/>
            <a:rect r="r" b="b" t="t" l="l"/>
            <a:pathLst>
              <a:path h="5766659" w="3719324">
                <a:moveTo>
                  <a:pt x="0" y="0"/>
                </a:moveTo>
                <a:lnTo>
                  <a:pt x="3719324" y="0"/>
                </a:lnTo>
                <a:lnTo>
                  <a:pt x="3719324" y="5766659"/>
                </a:lnTo>
                <a:lnTo>
                  <a:pt x="0" y="5766659"/>
                </a:lnTo>
                <a:lnTo>
                  <a:pt x="0" y="0"/>
                </a:lnTo>
                <a:close/>
              </a:path>
            </a:pathLst>
          </a:custGeom>
          <a:blipFill>
            <a:blip r:embed="rId3"/>
            <a:stretch>
              <a:fillRect l="0" t="0" r="0" b="0"/>
            </a:stretch>
          </a:blipFill>
        </p:spPr>
      </p:sp>
      <p:sp>
        <p:nvSpPr>
          <p:cNvPr name="Freeform 89" id="89"/>
          <p:cNvSpPr/>
          <p:nvPr/>
        </p:nvSpPr>
        <p:spPr>
          <a:xfrm flipH="false" flipV="false" rot="0">
            <a:off x="9348822" y="3153250"/>
            <a:ext cx="3821426" cy="5732139"/>
          </a:xfrm>
          <a:custGeom>
            <a:avLst/>
            <a:gdLst/>
            <a:ahLst/>
            <a:cxnLst/>
            <a:rect r="r" b="b" t="t" l="l"/>
            <a:pathLst>
              <a:path h="5732139" w="3821426">
                <a:moveTo>
                  <a:pt x="0" y="0"/>
                </a:moveTo>
                <a:lnTo>
                  <a:pt x="3821426" y="0"/>
                </a:lnTo>
                <a:lnTo>
                  <a:pt x="3821426" y="5732139"/>
                </a:lnTo>
                <a:lnTo>
                  <a:pt x="0" y="5732139"/>
                </a:lnTo>
                <a:lnTo>
                  <a:pt x="0" y="0"/>
                </a:lnTo>
                <a:close/>
              </a:path>
            </a:pathLst>
          </a:custGeom>
          <a:blipFill>
            <a:blip r:embed="rId4"/>
            <a:stretch>
              <a:fillRect l="0" t="0" r="0" b="0"/>
            </a:stretch>
          </a:blipFill>
        </p:spPr>
      </p:sp>
      <p:sp>
        <p:nvSpPr>
          <p:cNvPr name="Freeform 90" id="90"/>
          <p:cNvSpPr/>
          <p:nvPr/>
        </p:nvSpPr>
        <p:spPr>
          <a:xfrm flipH="false" flipV="false" rot="0">
            <a:off x="13311029" y="3116724"/>
            <a:ext cx="3766374" cy="5752907"/>
          </a:xfrm>
          <a:custGeom>
            <a:avLst/>
            <a:gdLst/>
            <a:ahLst/>
            <a:cxnLst/>
            <a:rect r="r" b="b" t="t" l="l"/>
            <a:pathLst>
              <a:path h="5752907" w="3766374">
                <a:moveTo>
                  <a:pt x="0" y="0"/>
                </a:moveTo>
                <a:lnTo>
                  <a:pt x="3766374" y="0"/>
                </a:lnTo>
                <a:lnTo>
                  <a:pt x="3766374" y="5752907"/>
                </a:lnTo>
                <a:lnTo>
                  <a:pt x="0" y="5752907"/>
                </a:lnTo>
                <a:lnTo>
                  <a:pt x="0" y="0"/>
                </a:lnTo>
                <a:close/>
              </a:path>
            </a:pathLst>
          </a:custGeom>
          <a:blipFill>
            <a:blip r:embed="rId5"/>
            <a:stretch>
              <a:fillRect l="0" t="0" r="0" b="0"/>
            </a:stretch>
          </a:blipFill>
        </p:spPr>
      </p:sp>
      <p:sp>
        <p:nvSpPr>
          <p:cNvPr name="TextBox 91" id="91"/>
          <p:cNvSpPr txBox="true"/>
          <p:nvPr/>
        </p:nvSpPr>
        <p:spPr>
          <a:xfrm rot="0">
            <a:off x="1572125" y="1489047"/>
            <a:ext cx="15143750" cy="1152525"/>
          </a:xfrm>
          <a:prstGeom prst="rect">
            <a:avLst/>
          </a:prstGeom>
        </p:spPr>
        <p:txBody>
          <a:bodyPr anchor="t" rtlCol="false" tIns="0" lIns="0" bIns="0" rIns="0">
            <a:spAutoFit/>
          </a:bodyPr>
          <a:lstStyle/>
          <a:p>
            <a:pPr algn="ctr" marL="0" indent="0" lvl="0">
              <a:lnSpc>
                <a:spcPts val="9000"/>
              </a:lnSpc>
              <a:spcBef>
                <a:spcPct val="0"/>
              </a:spcBef>
            </a:pPr>
            <a:r>
              <a:rPr lang="en-US" sz="7500">
                <a:solidFill>
                  <a:srgbClr val="FFFFFF"/>
                </a:solidFill>
                <a:latin typeface="Balsamiq Sans Bold"/>
                <a:ea typeface="Balsamiq Sans Bold"/>
                <a:cs typeface="Balsamiq Sans Bold"/>
                <a:sym typeface="Balsamiq Sans Bold"/>
              </a:rPr>
              <a:t>Clustering Phone Table</a:t>
            </a:r>
          </a:p>
        </p:txBody>
      </p:sp>
      <p:sp>
        <p:nvSpPr>
          <p:cNvPr name="Freeform 92" id="92"/>
          <p:cNvSpPr/>
          <p:nvPr/>
        </p:nvSpPr>
        <p:spPr>
          <a:xfrm flipH="false" flipV="false" rot="0">
            <a:off x="1028700" y="1028700"/>
            <a:ext cx="16230600" cy="8088793"/>
          </a:xfrm>
          <a:custGeom>
            <a:avLst/>
            <a:gdLst/>
            <a:ahLst/>
            <a:cxnLst/>
            <a:rect r="r" b="b" t="t" l="l"/>
            <a:pathLst>
              <a:path h="8088793" w="16230600">
                <a:moveTo>
                  <a:pt x="0" y="0"/>
                </a:moveTo>
                <a:lnTo>
                  <a:pt x="16230600" y="0"/>
                </a:lnTo>
                <a:lnTo>
                  <a:pt x="16230600" y="8088793"/>
                </a:lnTo>
                <a:lnTo>
                  <a:pt x="0" y="8088793"/>
                </a:lnTo>
                <a:lnTo>
                  <a:pt x="0" y="0"/>
                </a:lnTo>
                <a:close/>
              </a:path>
            </a:pathLst>
          </a:custGeom>
          <a:blipFill>
            <a:blip r:embed="rId6"/>
            <a:stretch>
              <a:fillRect l="-92188" t="-359629" r="-92188" b="-14458"/>
            </a:stretch>
          </a:blipFill>
        </p:spPr>
      </p:sp>
      <p:sp>
        <p:nvSpPr>
          <p:cNvPr name="Freeform 93" id="93"/>
          <p:cNvSpPr/>
          <p:nvPr/>
        </p:nvSpPr>
        <p:spPr>
          <a:xfrm flipH="false" flipV="false" rot="0">
            <a:off x="17023934" y="0"/>
            <a:ext cx="1216639" cy="742356"/>
          </a:xfrm>
          <a:custGeom>
            <a:avLst/>
            <a:gdLst/>
            <a:ahLst/>
            <a:cxnLst/>
            <a:rect r="r" b="b" t="t" l="l"/>
            <a:pathLst>
              <a:path h="742356" w="1216639">
                <a:moveTo>
                  <a:pt x="0" y="0"/>
                </a:moveTo>
                <a:lnTo>
                  <a:pt x="1216638" y="0"/>
                </a:lnTo>
                <a:lnTo>
                  <a:pt x="1216638" y="742356"/>
                </a:lnTo>
                <a:lnTo>
                  <a:pt x="0" y="742356"/>
                </a:lnTo>
                <a:lnTo>
                  <a:pt x="0" y="0"/>
                </a:lnTo>
                <a:close/>
              </a:path>
            </a:pathLst>
          </a:custGeom>
          <a:blipFill>
            <a:blip r:embed="rId7"/>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78529">
            <a:off x="60934" y="104911"/>
            <a:ext cx="1368107" cy="1368107"/>
            <a:chOff x="0" y="0"/>
            <a:chExt cx="1824142" cy="1824142"/>
          </a:xfrm>
        </p:grpSpPr>
        <p:grpSp>
          <p:nvGrpSpPr>
            <p:cNvPr name="Group 3" id="3"/>
            <p:cNvGrpSpPr/>
            <p:nvPr/>
          </p:nvGrpSpPr>
          <p:grpSpPr>
            <a:xfrm rot="-605918">
              <a:off x="37734" y="619615"/>
              <a:ext cx="1748673" cy="584913"/>
              <a:chOff x="0" y="0"/>
              <a:chExt cx="444423" cy="148655"/>
            </a:xfrm>
          </p:grpSpPr>
          <p:sp>
            <p:nvSpPr>
              <p:cNvPr name="Freeform 4" id="4"/>
              <p:cNvSpPr/>
              <p:nvPr/>
            </p:nvSpPr>
            <p:spPr>
              <a:xfrm flipH="false" flipV="false" rot="0">
                <a:off x="0" y="0"/>
                <a:ext cx="444423" cy="148655"/>
              </a:xfrm>
              <a:custGeom>
                <a:avLst/>
                <a:gdLst/>
                <a:ahLst/>
                <a:cxnLst/>
                <a:rect r="r" b="b" t="t" l="l"/>
                <a:pathLst>
                  <a:path h="148655" w="444423">
                    <a:moveTo>
                      <a:pt x="74327" y="0"/>
                    </a:moveTo>
                    <a:lnTo>
                      <a:pt x="370096" y="0"/>
                    </a:lnTo>
                    <a:cubicBezTo>
                      <a:pt x="389809" y="0"/>
                      <a:pt x="408714" y="7831"/>
                      <a:pt x="422653" y="21770"/>
                    </a:cubicBezTo>
                    <a:cubicBezTo>
                      <a:pt x="436592" y="35709"/>
                      <a:pt x="444423" y="54615"/>
                      <a:pt x="444423" y="74327"/>
                    </a:cubicBezTo>
                    <a:lnTo>
                      <a:pt x="444423" y="74327"/>
                    </a:lnTo>
                    <a:cubicBezTo>
                      <a:pt x="444423" y="94040"/>
                      <a:pt x="436592" y="112946"/>
                      <a:pt x="422653" y="126885"/>
                    </a:cubicBezTo>
                    <a:cubicBezTo>
                      <a:pt x="408714" y="140824"/>
                      <a:pt x="389809" y="148655"/>
                      <a:pt x="370096" y="148655"/>
                    </a:cubicBezTo>
                    <a:lnTo>
                      <a:pt x="74327" y="148655"/>
                    </a:lnTo>
                    <a:cubicBezTo>
                      <a:pt x="54615" y="148655"/>
                      <a:pt x="35709" y="140824"/>
                      <a:pt x="21770" y="126885"/>
                    </a:cubicBezTo>
                    <a:cubicBezTo>
                      <a:pt x="7831" y="112946"/>
                      <a:pt x="0" y="94040"/>
                      <a:pt x="0" y="74327"/>
                    </a:cubicBezTo>
                    <a:lnTo>
                      <a:pt x="0" y="74327"/>
                    </a:lnTo>
                    <a:cubicBezTo>
                      <a:pt x="0" y="54615"/>
                      <a:pt x="7831" y="35709"/>
                      <a:pt x="21770" y="21770"/>
                    </a:cubicBezTo>
                    <a:cubicBezTo>
                      <a:pt x="35709" y="7831"/>
                      <a:pt x="54615" y="0"/>
                      <a:pt x="74327" y="0"/>
                    </a:cubicBezTo>
                    <a:close/>
                  </a:path>
                </a:pathLst>
              </a:custGeom>
              <a:solidFill>
                <a:srgbClr val="F8A2D5"/>
              </a:solidFill>
              <a:ln w="47625" cap="sq">
                <a:solidFill>
                  <a:srgbClr val="000000"/>
                </a:solidFill>
                <a:prstDash val="solid"/>
                <a:miter/>
              </a:ln>
            </p:spPr>
          </p:sp>
          <p:sp>
            <p:nvSpPr>
              <p:cNvPr name="TextBox 5" id="5"/>
              <p:cNvSpPr txBox="true"/>
              <p:nvPr/>
            </p:nvSpPr>
            <p:spPr>
              <a:xfrm>
                <a:off x="0" y="19050"/>
                <a:ext cx="444423" cy="129605"/>
              </a:xfrm>
              <a:prstGeom prst="rect">
                <a:avLst/>
              </a:prstGeom>
            </p:spPr>
            <p:txBody>
              <a:bodyPr anchor="ctr" rtlCol="false" tIns="50800" lIns="50800" bIns="50800" rIns="50800"/>
              <a:lstStyle/>
              <a:p>
                <a:pPr algn="ctr">
                  <a:lnSpc>
                    <a:spcPts val="1500"/>
                  </a:lnSpc>
                </a:pPr>
              </a:p>
            </p:txBody>
          </p:sp>
        </p:grpSp>
        <p:grpSp>
          <p:nvGrpSpPr>
            <p:cNvPr name="Group 6" id="6"/>
            <p:cNvGrpSpPr/>
            <p:nvPr/>
          </p:nvGrpSpPr>
          <p:grpSpPr>
            <a:xfrm rot="-6005918">
              <a:off x="37734" y="619615"/>
              <a:ext cx="1748673" cy="584913"/>
              <a:chOff x="0" y="0"/>
              <a:chExt cx="444423" cy="148655"/>
            </a:xfrm>
          </p:grpSpPr>
          <p:sp>
            <p:nvSpPr>
              <p:cNvPr name="Freeform 7" id="7"/>
              <p:cNvSpPr/>
              <p:nvPr/>
            </p:nvSpPr>
            <p:spPr>
              <a:xfrm flipH="false" flipV="false" rot="0">
                <a:off x="0" y="0"/>
                <a:ext cx="444423" cy="148655"/>
              </a:xfrm>
              <a:custGeom>
                <a:avLst/>
                <a:gdLst/>
                <a:ahLst/>
                <a:cxnLst/>
                <a:rect r="r" b="b" t="t" l="l"/>
                <a:pathLst>
                  <a:path h="148655" w="444423">
                    <a:moveTo>
                      <a:pt x="74327" y="0"/>
                    </a:moveTo>
                    <a:lnTo>
                      <a:pt x="370096" y="0"/>
                    </a:lnTo>
                    <a:cubicBezTo>
                      <a:pt x="389809" y="0"/>
                      <a:pt x="408714" y="7831"/>
                      <a:pt x="422653" y="21770"/>
                    </a:cubicBezTo>
                    <a:cubicBezTo>
                      <a:pt x="436592" y="35709"/>
                      <a:pt x="444423" y="54615"/>
                      <a:pt x="444423" y="74327"/>
                    </a:cubicBezTo>
                    <a:lnTo>
                      <a:pt x="444423" y="74327"/>
                    </a:lnTo>
                    <a:cubicBezTo>
                      <a:pt x="444423" y="94040"/>
                      <a:pt x="436592" y="112946"/>
                      <a:pt x="422653" y="126885"/>
                    </a:cubicBezTo>
                    <a:cubicBezTo>
                      <a:pt x="408714" y="140824"/>
                      <a:pt x="389809" y="148655"/>
                      <a:pt x="370096" y="148655"/>
                    </a:cubicBezTo>
                    <a:lnTo>
                      <a:pt x="74327" y="148655"/>
                    </a:lnTo>
                    <a:cubicBezTo>
                      <a:pt x="54615" y="148655"/>
                      <a:pt x="35709" y="140824"/>
                      <a:pt x="21770" y="126885"/>
                    </a:cubicBezTo>
                    <a:cubicBezTo>
                      <a:pt x="7831" y="112946"/>
                      <a:pt x="0" y="94040"/>
                      <a:pt x="0" y="74327"/>
                    </a:cubicBezTo>
                    <a:lnTo>
                      <a:pt x="0" y="74327"/>
                    </a:lnTo>
                    <a:cubicBezTo>
                      <a:pt x="0" y="54615"/>
                      <a:pt x="7831" y="35709"/>
                      <a:pt x="21770" y="21770"/>
                    </a:cubicBezTo>
                    <a:cubicBezTo>
                      <a:pt x="35709" y="7831"/>
                      <a:pt x="54615" y="0"/>
                      <a:pt x="74327" y="0"/>
                    </a:cubicBezTo>
                    <a:close/>
                  </a:path>
                </a:pathLst>
              </a:custGeom>
              <a:solidFill>
                <a:srgbClr val="F8A2D5"/>
              </a:solidFill>
              <a:ln w="47625" cap="sq">
                <a:solidFill>
                  <a:srgbClr val="000000"/>
                </a:solidFill>
                <a:prstDash val="solid"/>
                <a:miter/>
              </a:ln>
            </p:spPr>
          </p:sp>
          <p:sp>
            <p:nvSpPr>
              <p:cNvPr name="TextBox 8" id="8"/>
              <p:cNvSpPr txBox="true"/>
              <p:nvPr/>
            </p:nvSpPr>
            <p:spPr>
              <a:xfrm>
                <a:off x="0" y="19050"/>
                <a:ext cx="444423" cy="129605"/>
              </a:xfrm>
              <a:prstGeom prst="rect">
                <a:avLst/>
              </a:prstGeom>
            </p:spPr>
            <p:txBody>
              <a:bodyPr anchor="ctr" rtlCol="false" tIns="50800" lIns="50800" bIns="50800" rIns="50800"/>
              <a:lstStyle/>
              <a:p>
                <a:pPr algn="ctr">
                  <a:lnSpc>
                    <a:spcPts val="1500"/>
                  </a:lnSpc>
                </a:pPr>
              </a:p>
            </p:txBody>
          </p:sp>
        </p:grpSp>
        <p:grpSp>
          <p:nvGrpSpPr>
            <p:cNvPr name="Group 9" id="9"/>
            <p:cNvGrpSpPr/>
            <p:nvPr/>
          </p:nvGrpSpPr>
          <p:grpSpPr>
            <a:xfrm rot="-6005918">
              <a:off x="679559" y="589957"/>
              <a:ext cx="464887" cy="643454"/>
              <a:chOff x="0" y="0"/>
              <a:chExt cx="173949" cy="240764"/>
            </a:xfrm>
          </p:grpSpPr>
          <p:sp>
            <p:nvSpPr>
              <p:cNvPr name="Freeform 10" id="10"/>
              <p:cNvSpPr/>
              <p:nvPr/>
            </p:nvSpPr>
            <p:spPr>
              <a:xfrm flipH="false" flipV="false" rot="0">
                <a:off x="0" y="0"/>
                <a:ext cx="173949" cy="240764"/>
              </a:xfrm>
              <a:custGeom>
                <a:avLst/>
                <a:gdLst/>
                <a:ahLst/>
                <a:cxnLst/>
                <a:rect r="r" b="b" t="t" l="l"/>
                <a:pathLst>
                  <a:path h="240764" w="173949">
                    <a:moveTo>
                      <a:pt x="0" y="0"/>
                    </a:moveTo>
                    <a:lnTo>
                      <a:pt x="173949" y="0"/>
                    </a:lnTo>
                    <a:lnTo>
                      <a:pt x="173949" y="240764"/>
                    </a:lnTo>
                    <a:lnTo>
                      <a:pt x="0" y="240764"/>
                    </a:lnTo>
                    <a:close/>
                  </a:path>
                </a:pathLst>
              </a:custGeom>
              <a:solidFill>
                <a:srgbClr val="F8A2D5"/>
              </a:solidFill>
            </p:spPr>
          </p:sp>
          <p:sp>
            <p:nvSpPr>
              <p:cNvPr name="TextBox 11" id="11"/>
              <p:cNvSpPr txBox="true"/>
              <p:nvPr/>
            </p:nvSpPr>
            <p:spPr>
              <a:xfrm>
                <a:off x="0" y="19050"/>
                <a:ext cx="173949" cy="221714"/>
              </a:xfrm>
              <a:prstGeom prst="rect">
                <a:avLst/>
              </a:prstGeom>
            </p:spPr>
            <p:txBody>
              <a:bodyPr anchor="ctr" rtlCol="false" tIns="50800" lIns="50800" bIns="50800" rIns="50800"/>
              <a:lstStyle/>
              <a:p>
                <a:pPr algn="ctr">
                  <a:lnSpc>
                    <a:spcPts val="1500"/>
                  </a:lnSpc>
                </a:pPr>
              </a:p>
            </p:txBody>
          </p:sp>
        </p:grpSp>
      </p:grpSp>
      <p:grpSp>
        <p:nvGrpSpPr>
          <p:cNvPr name="Group 12" id="12"/>
          <p:cNvGrpSpPr/>
          <p:nvPr/>
        </p:nvGrpSpPr>
        <p:grpSpPr>
          <a:xfrm rot="578529">
            <a:off x="4115363" y="9098676"/>
            <a:ext cx="1368107" cy="1368107"/>
            <a:chOff x="0" y="0"/>
            <a:chExt cx="1824142" cy="1824142"/>
          </a:xfrm>
        </p:grpSpPr>
        <p:grpSp>
          <p:nvGrpSpPr>
            <p:cNvPr name="Group 13" id="13"/>
            <p:cNvGrpSpPr/>
            <p:nvPr/>
          </p:nvGrpSpPr>
          <p:grpSpPr>
            <a:xfrm rot="-605918">
              <a:off x="37734" y="619615"/>
              <a:ext cx="1748673" cy="584913"/>
              <a:chOff x="0" y="0"/>
              <a:chExt cx="444423" cy="148655"/>
            </a:xfrm>
          </p:grpSpPr>
          <p:sp>
            <p:nvSpPr>
              <p:cNvPr name="Freeform 14" id="14"/>
              <p:cNvSpPr/>
              <p:nvPr/>
            </p:nvSpPr>
            <p:spPr>
              <a:xfrm flipH="false" flipV="false" rot="0">
                <a:off x="0" y="0"/>
                <a:ext cx="444423" cy="148655"/>
              </a:xfrm>
              <a:custGeom>
                <a:avLst/>
                <a:gdLst/>
                <a:ahLst/>
                <a:cxnLst/>
                <a:rect r="r" b="b" t="t" l="l"/>
                <a:pathLst>
                  <a:path h="148655" w="444423">
                    <a:moveTo>
                      <a:pt x="74327" y="0"/>
                    </a:moveTo>
                    <a:lnTo>
                      <a:pt x="370096" y="0"/>
                    </a:lnTo>
                    <a:cubicBezTo>
                      <a:pt x="389809" y="0"/>
                      <a:pt x="408714" y="7831"/>
                      <a:pt x="422653" y="21770"/>
                    </a:cubicBezTo>
                    <a:cubicBezTo>
                      <a:pt x="436592" y="35709"/>
                      <a:pt x="444423" y="54615"/>
                      <a:pt x="444423" y="74327"/>
                    </a:cubicBezTo>
                    <a:lnTo>
                      <a:pt x="444423" y="74327"/>
                    </a:lnTo>
                    <a:cubicBezTo>
                      <a:pt x="444423" y="94040"/>
                      <a:pt x="436592" y="112946"/>
                      <a:pt x="422653" y="126885"/>
                    </a:cubicBezTo>
                    <a:cubicBezTo>
                      <a:pt x="408714" y="140824"/>
                      <a:pt x="389809" y="148655"/>
                      <a:pt x="370096" y="148655"/>
                    </a:cubicBezTo>
                    <a:lnTo>
                      <a:pt x="74327" y="148655"/>
                    </a:lnTo>
                    <a:cubicBezTo>
                      <a:pt x="54615" y="148655"/>
                      <a:pt x="35709" y="140824"/>
                      <a:pt x="21770" y="126885"/>
                    </a:cubicBezTo>
                    <a:cubicBezTo>
                      <a:pt x="7831" y="112946"/>
                      <a:pt x="0" y="94040"/>
                      <a:pt x="0" y="74327"/>
                    </a:cubicBezTo>
                    <a:lnTo>
                      <a:pt x="0" y="74327"/>
                    </a:lnTo>
                    <a:cubicBezTo>
                      <a:pt x="0" y="54615"/>
                      <a:pt x="7831" y="35709"/>
                      <a:pt x="21770" y="21770"/>
                    </a:cubicBezTo>
                    <a:cubicBezTo>
                      <a:pt x="35709" y="7831"/>
                      <a:pt x="54615" y="0"/>
                      <a:pt x="74327" y="0"/>
                    </a:cubicBezTo>
                    <a:close/>
                  </a:path>
                </a:pathLst>
              </a:custGeom>
              <a:solidFill>
                <a:srgbClr val="9EE0F9"/>
              </a:solidFill>
              <a:ln w="47625" cap="sq">
                <a:solidFill>
                  <a:srgbClr val="000000"/>
                </a:solidFill>
                <a:prstDash val="solid"/>
                <a:miter/>
              </a:ln>
            </p:spPr>
          </p:sp>
          <p:sp>
            <p:nvSpPr>
              <p:cNvPr name="TextBox 15" id="15"/>
              <p:cNvSpPr txBox="true"/>
              <p:nvPr/>
            </p:nvSpPr>
            <p:spPr>
              <a:xfrm>
                <a:off x="0" y="19050"/>
                <a:ext cx="444423" cy="129605"/>
              </a:xfrm>
              <a:prstGeom prst="rect">
                <a:avLst/>
              </a:prstGeom>
            </p:spPr>
            <p:txBody>
              <a:bodyPr anchor="ctr" rtlCol="false" tIns="50800" lIns="50800" bIns="50800" rIns="50800"/>
              <a:lstStyle/>
              <a:p>
                <a:pPr algn="ctr">
                  <a:lnSpc>
                    <a:spcPts val="1500"/>
                  </a:lnSpc>
                </a:pPr>
              </a:p>
            </p:txBody>
          </p:sp>
        </p:grpSp>
        <p:grpSp>
          <p:nvGrpSpPr>
            <p:cNvPr name="Group 16" id="16"/>
            <p:cNvGrpSpPr/>
            <p:nvPr/>
          </p:nvGrpSpPr>
          <p:grpSpPr>
            <a:xfrm rot="-6005918">
              <a:off x="37734" y="619615"/>
              <a:ext cx="1748673" cy="584913"/>
              <a:chOff x="0" y="0"/>
              <a:chExt cx="444423" cy="148655"/>
            </a:xfrm>
          </p:grpSpPr>
          <p:sp>
            <p:nvSpPr>
              <p:cNvPr name="Freeform 17" id="17"/>
              <p:cNvSpPr/>
              <p:nvPr/>
            </p:nvSpPr>
            <p:spPr>
              <a:xfrm flipH="false" flipV="false" rot="0">
                <a:off x="0" y="0"/>
                <a:ext cx="444423" cy="148655"/>
              </a:xfrm>
              <a:custGeom>
                <a:avLst/>
                <a:gdLst/>
                <a:ahLst/>
                <a:cxnLst/>
                <a:rect r="r" b="b" t="t" l="l"/>
                <a:pathLst>
                  <a:path h="148655" w="444423">
                    <a:moveTo>
                      <a:pt x="74327" y="0"/>
                    </a:moveTo>
                    <a:lnTo>
                      <a:pt x="370096" y="0"/>
                    </a:lnTo>
                    <a:cubicBezTo>
                      <a:pt x="389809" y="0"/>
                      <a:pt x="408714" y="7831"/>
                      <a:pt x="422653" y="21770"/>
                    </a:cubicBezTo>
                    <a:cubicBezTo>
                      <a:pt x="436592" y="35709"/>
                      <a:pt x="444423" y="54615"/>
                      <a:pt x="444423" y="74327"/>
                    </a:cubicBezTo>
                    <a:lnTo>
                      <a:pt x="444423" y="74327"/>
                    </a:lnTo>
                    <a:cubicBezTo>
                      <a:pt x="444423" y="94040"/>
                      <a:pt x="436592" y="112946"/>
                      <a:pt x="422653" y="126885"/>
                    </a:cubicBezTo>
                    <a:cubicBezTo>
                      <a:pt x="408714" y="140824"/>
                      <a:pt x="389809" y="148655"/>
                      <a:pt x="370096" y="148655"/>
                    </a:cubicBezTo>
                    <a:lnTo>
                      <a:pt x="74327" y="148655"/>
                    </a:lnTo>
                    <a:cubicBezTo>
                      <a:pt x="54615" y="148655"/>
                      <a:pt x="35709" y="140824"/>
                      <a:pt x="21770" y="126885"/>
                    </a:cubicBezTo>
                    <a:cubicBezTo>
                      <a:pt x="7831" y="112946"/>
                      <a:pt x="0" y="94040"/>
                      <a:pt x="0" y="74327"/>
                    </a:cubicBezTo>
                    <a:lnTo>
                      <a:pt x="0" y="74327"/>
                    </a:lnTo>
                    <a:cubicBezTo>
                      <a:pt x="0" y="54615"/>
                      <a:pt x="7831" y="35709"/>
                      <a:pt x="21770" y="21770"/>
                    </a:cubicBezTo>
                    <a:cubicBezTo>
                      <a:pt x="35709" y="7831"/>
                      <a:pt x="54615" y="0"/>
                      <a:pt x="74327" y="0"/>
                    </a:cubicBezTo>
                    <a:close/>
                  </a:path>
                </a:pathLst>
              </a:custGeom>
              <a:solidFill>
                <a:srgbClr val="9EE0F9"/>
              </a:solidFill>
              <a:ln w="47625" cap="sq">
                <a:solidFill>
                  <a:srgbClr val="000000"/>
                </a:solidFill>
                <a:prstDash val="solid"/>
                <a:miter/>
              </a:ln>
            </p:spPr>
          </p:sp>
          <p:sp>
            <p:nvSpPr>
              <p:cNvPr name="TextBox 18" id="18"/>
              <p:cNvSpPr txBox="true"/>
              <p:nvPr/>
            </p:nvSpPr>
            <p:spPr>
              <a:xfrm>
                <a:off x="0" y="19050"/>
                <a:ext cx="444423" cy="129605"/>
              </a:xfrm>
              <a:prstGeom prst="rect">
                <a:avLst/>
              </a:prstGeom>
            </p:spPr>
            <p:txBody>
              <a:bodyPr anchor="ctr" rtlCol="false" tIns="50800" lIns="50800" bIns="50800" rIns="50800"/>
              <a:lstStyle/>
              <a:p>
                <a:pPr algn="ctr">
                  <a:lnSpc>
                    <a:spcPts val="1500"/>
                  </a:lnSpc>
                </a:pPr>
              </a:p>
            </p:txBody>
          </p:sp>
        </p:grpSp>
        <p:grpSp>
          <p:nvGrpSpPr>
            <p:cNvPr name="Group 19" id="19"/>
            <p:cNvGrpSpPr/>
            <p:nvPr/>
          </p:nvGrpSpPr>
          <p:grpSpPr>
            <a:xfrm rot="-6005918">
              <a:off x="679559" y="589957"/>
              <a:ext cx="464887" cy="643454"/>
              <a:chOff x="0" y="0"/>
              <a:chExt cx="173949" cy="240764"/>
            </a:xfrm>
          </p:grpSpPr>
          <p:sp>
            <p:nvSpPr>
              <p:cNvPr name="Freeform 20" id="20"/>
              <p:cNvSpPr/>
              <p:nvPr/>
            </p:nvSpPr>
            <p:spPr>
              <a:xfrm flipH="false" flipV="false" rot="0">
                <a:off x="0" y="0"/>
                <a:ext cx="173949" cy="240764"/>
              </a:xfrm>
              <a:custGeom>
                <a:avLst/>
                <a:gdLst/>
                <a:ahLst/>
                <a:cxnLst/>
                <a:rect r="r" b="b" t="t" l="l"/>
                <a:pathLst>
                  <a:path h="240764" w="173949">
                    <a:moveTo>
                      <a:pt x="0" y="0"/>
                    </a:moveTo>
                    <a:lnTo>
                      <a:pt x="173949" y="0"/>
                    </a:lnTo>
                    <a:lnTo>
                      <a:pt x="173949" y="240764"/>
                    </a:lnTo>
                    <a:lnTo>
                      <a:pt x="0" y="240764"/>
                    </a:lnTo>
                    <a:close/>
                  </a:path>
                </a:pathLst>
              </a:custGeom>
              <a:solidFill>
                <a:srgbClr val="9EE0F9"/>
              </a:solidFill>
            </p:spPr>
          </p:sp>
          <p:sp>
            <p:nvSpPr>
              <p:cNvPr name="TextBox 21" id="21"/>
              <p:cNvSpPr txBox="true"/>
              <p:nvPr/>
            </p:nvSpPr>
            <p:spPr>
              <a:xfrm>
                <a:off x="0" y="19050"/>
                <a:ext cx="173949" cy="221714"/>
              </a:xfrm>
              <a:prstGeom prst="rect">
                <a:avLst/>
              </a:prstGeom>
            </p:spPr>
            <p:txBody>
              <a:bodyPr anchor="ctr" rtlCol="false" tIns="50800" lIns="50800" bIns="50800" rIns="50800"/>
              <a:lstStyle/>
              <a:p>
                <a:pPr algn="ctr">
                  <a:lnSpc>
                    <a:spcPts val="1500"/>
                  </a:lnSpc>
                </a:pPr>
              </a:p>
            </p:txBody>
          </p:sp>
        </p:grpSp>
      </p:grpSp>
      <p:grpSp>
        <p:nvGrpSpPr>
          <p:cNvPr name="Group 22" id="22"/>
          <p:cNvGrpSpPr/>
          <p:nvPr/>
        </p:nvGrpSpPr>
        <p:grpSpPr>
          <a:xfrm rot="-409024">
            <a:off x="3333907" y="322539"/>
            <a:ext cx="1645653" cy="533677"/>
            <a:chOff x="0" y="0"/>
            <a:chExt cx="433423" cy="140557"/>
          </a:xfrm>
        </p:grpSpPr>
        <p:sp>
          <p:nvSpPr>
            <p:cNvPr name="Freeform 23" id="23"/>
            <p:cNvSpPr/>
            <p:nvPr/>
          </p:nvSpPr>
          <p:spPr>
            <a:xfrm flipH="false" flipV="false" rot="0">
              <a:off x="0" y="0"/>
              <a:ext cx="433423" cy="140557"/>
            </a:xfrm>
            <a:custGeom>
              <a:avLst/>
              <a:gdLst/>
              <a:ahLst/>
              <a:cxnLst/>
              <a:rect r="r" b="b" t="t" l="l"/>
              <a:pathLst>
                <a:path h="140557" w="433423">
                  <a:moveTo>
                    <a:pt x="70278" y="0"/>
                  </a:moveTo>
                  <a:lnTo>
                    <a:pt x="363145" y="0"/>
                  </a:lnTo>
                  <a:cubicBezTo>
                    <a:pt x="401958" y="0"/>
                    <a:pt x="433423" y="31465"/>
                    <a:pt x="433423" y="70278"/>
                  </a:cubicBezTo>
                  <a:lnTo>
                    <a:pt x="433423" y="70278"/>
                  </a:lnTo>
                  <a:cubicBezTo>
                    <a:pt x="433423" y="88917"/>
                    <a:pt x="426019" y="106793"/>
                    <a:pt x="412839" y="119973"/>
                  </a:cubicBezTo>
                  <a:cubicBezTo>
                    <a:pt x="399659" y="133153"/>
                    <a:pt x="381784" y="140557"/>
                    <a:pt x="363145" y="140557"/>
                  </a:cubicBezTo>
                  <a:lnTo>
                    <a:pt x="70278" y="140557"/>
                  </a:lnTo>
                  <a:cubicBezTo>
                    <a:pt x="31465" y="140557"/>
                    <a:pt x="0" y="109092"/>
                    <a:pt x="0" y="70278"/>
                  </a:cubicBezTo>
                  <a:lnTo>
                    <a:pt x="0" y="70278"/>
                  </a:lnTo>
                  <a:cubicBezTo>
                    <a:pt x="0" y="31465"/>
                    <a:pt x="31465" y="0"/>
                    <a:pt x="70278" y="0"/>
                  </a:cubicBezTo>
                  <a:close/>
                </a:path>
              </a:pathLst>
            </a:custGeom>
            <a:solidFill>
              <a:srgbClr val="9EE0F9"/>
            </a:solidFill>
            <a:ln w="47625" cap="sq">
              <a:solidFill>
                <a:srgbClr val="000000"/>
              </a:solidFill>
              <a:prstDash val="solid"/>
              <a:miter/>
            </a:ln>
          </p:spPr>
        </p:sp>
        <p:sp>
          <p:nvSpPr>
            <p:cNvPr name="TextBox 24" id="24"/>
            <p:cNvSpPr txBox="true"/>
            <p:nvPr/>
          </p:nvSpPr>
          <p:spPr>
            <a:xfrm>
              <a:off x="0" y="19050"/>
              <a:ext cx="433423" cy="121507"/>
            </a:xfrm>
            <a:prstGeom prst="rect">
              <a:avLst/>
            </a:prstGeom>
          </p:spPr>
          <p:txBody>
            <a:bodyPr anchor="ctr" rtlCol="false" tIns="50800" lIns="50800" bIns="50800" rIns="50800"/>
            <a:lstStyle/>
            <a:p>
              <a:pPr algn="ctr">
                <a:lnSpc>
                  <a:spcPts val="1500"/>
                </a:lnSpc>
              </a:pPr>
            </a:p>
          </p:txBody>
        </p:sp>
      </p:grpSp>
      <p:grpSp>
        <p:nvGrpSpPr>
          <p:cNvPr name="Group 25" id="25"/>
          <p:cNvGrpSpPr/>
          <p:nvPr/>
        </p:nvGrpSpPr>
        <p:grpSpPr>
          <a:xfrm rot="746956">
            <a:off x="12700423" y="9515891"/>
            <a:ext cx="1645653" cy="533677"/>
            <a:chOff x="0" y="0"/>
            <a:chExt cx="433423" cy="140557"/>
          </a:xfrm>
        </p:grpSpPr>
        <p:sp>
          <p:nvSpPr>
            <p:cNvPr name="Freeform 26" id="26"/>
            <p:cNvSpPr/>
            <p:nvPr/>
          </p:nvSpPr>
          <p:spPr>
            <a:xfrm flipH="false" flipV="false" rot="0">
              <a:off x="0" y="0"/>
              <a:ext cx="433423" cy="140557"/>
            </a:xfrm>
            <a:custGeom>
              <a:avLst/>
              <a:gdLst/>
              <a:ahLst/>
              <a:cxnLst/>
              <a:rect r="r" b="b" t="t" l="l"/>
              <a:pathLst>
                <a:path h="140557" w="433423">
                  <a:moveTo>
                    <a:pt x="70278" y="0"/>
                  </a:moveTo>
                  <a:lnTo>
                    <a:pt x="363145" y="0"/>
                  </a:lnTo>
                  <a:cubicBezTo>
                    <a:pt x="401958" y="0"/>
                    <a:pt x="433423" y="31465"/>
                    <a:pt x="433423" y="70278"/>
                  </a:cubicBezTo>
                  <a:lnTo>
                    <a:pt x="433423" y="70278"/>
                  </a:lnTo>
                  <a:cubicBezTo>
                    <a:pt x="433423" y="88917"/>
                    <a:pt x="426019" y="106793"/>
                    <a:pt x="412839" y="119973"/>
                  </a:cubicBezTo>
                  <a:cubicBezTo>
                    <a:pt x="399659" y="133153"/>
                    <a:pt x="381784" y="140557"/>
                    <a:pt x="363145" y="140557"/>
                  </a:cubicBezTo>
                  <a:lnTo>
                    <a:pt x="70278" y="140557"/>
                  </a:lnTo>
                  <a:cubicBezTo>
                    <a:pt x="31465" y="140557"/>
                    <a:pt x="0" y="109092"/>
                    <a:pt x="0" y="70278"/>
                  </a:cubicBezTo>
                  <a:lnTo>
                    <a:pt x="0" y="70278"/>
                  </a:lnTo>
                  <a:cubicBezTo>
                    <a:pt x="0" y="31465"/>
                    <a:pt x="31465" y="0"/>
                    <a:pt x="70278" y="0"/>
                  </a:cubicBezTo>
                  <a:close/>
                </a:path>
              </a:pathLst>
            </a:custGeom>
            <a:solidFill>
              <a:srgbClr val="9EE0F9"/>
            </a:solidFill>
            <a:ln w="47625" cap="sq">
              <a:solidFill>
                <a:srgbClr val="000000"/>
              </a:solidFill>
              <a:prstDash val="solid"/>
              <a:miter/>
            </a:ln>
          </p:spPr>
        </p:sp>
        <p:sp>
          <p:nvSpPr>
            <p:cNvPr name="TextBox 27" id="27"/>
            <p:cNvSpPr txBox="true"/>
            <p:nvPr/>
          </p:nvSpPr>
          <p:spPr>
            <a:xfrm>
              <a:off x="0" y="19050"/>
              <a:ext cx="433423" cy="121507"/>
            </a:xfrm>
            <a:prstGeom prst="rect">
              <a:avLst/>
            </a:prstGeom>
          </p:spPr>
          <p:txBody>
            <a:bodyPr anchor="ctr" rtlCol="false" tIns="50800" lIns="50800" bIns="50800" rIns="50800"/>
            <a:lstStyle/>
            <a:p>
              <a:pPr algn="ctr">
                <a:lnSpc>
                  <a:spcPts val="1500"/>
                </a:lnSpc>
              </a:pPr>
            </a:p>
          </p:txBody>
        </p:sp>
      </p:grpSp>
      <p:grpSp>
        <p:nvGrpSpPr>
          <p:cNvPr name="Group 28" id="28"/>
          <p:cNvGrpSpPr/>
          <p:nvPr/>
        </p:nvGrpSpPr>
        <p:grpSpPr>
          <a:xfrm rot="585042">
            <a:off x="7920858" y="-9851"/>
            <a:ext cx="1198457" cy="1198457"/>
            <a:chOff x="0" y="0"/>
            <a:chExt cx="1597943" cy="1597943"/>
          </a:xfrm>
        </p:grpSpPr>
        <p:grpSp>
          <p:nvGrpSpPr>
            <p:cNvPr name="Group 29" id="29"/>
            <p:cNvGrpSpPr/>
            <p:nvPr/>
          </p:nvGrpSpPr>
          <p:grpSpPr>
            <a:xfrm rot="0">
              <a:off x="0" y="563233"/>
              <a:ext cx="1597943" cy="471477"/>
              <a:chOff x="0" y="0"/>
              <a:chExt cx="444423" cy="131128"/>
            </a:xfrm>
          </p:grpSpPr>
          <p:sp>
            <p:nvSpPr>
              <p:cNvPr name="Freeform 30" id="30"/>
              <p:cNvSpPr/>
              <p:nvPr/>
            </p:nvSpPr>
            <p:spPr>
              <a:xfrm flipH="false" flipV="false" rot="0">
                <a:off x="0" y="0"/>
                <a:ext cx="444423" cy="131128"/>
              </a:xfrm>
              <a:custGeom>
                <a:avLst/>
                <a:gdLst/>
                <a:ahLst/>
                <a:cxnLst/>
                <a:rect r="r" b="b" t="t" l="l"/>
                <a:pathLst>
                  <a:path h="131128" w="444423">
                    <a:moveTo>
                      <a:pt x="65564" y="0"/>
                    </a:moveTo>
                    <a:lnTo>
                      <a:pt x="378859" y="0"/>
                    </a:lnTo>
                    <a:cubicBezTo>
                      <a:pt x="415069" y="0"/>
                      <a:pt x="444423" y="29354"/>
                      <a:pt x="444423" y="65564"/>
                    </a:cubicBezTo>
                    <a:lnTo>
                      <a:pt x="444423" y="65564"/>
                    </a:lnTo>
                    <a:cubicBezTo>
                      <a:pt x="444423" y="101774"/>
                      <a:pt x="415069" y="131128"/>
                      <a:pt x="378859" y="131128"/>
                    </a:cubicBezTo>
                    <a:lnTo>
                      <a:pt x="65564" y="131128"/>
                    </a:lnTo>
                    <a:cubicBezTo>
                      <a:pt x="29354" y="131128"/>
                      <a:pt x="0" y="101774"/>
                      <a:pt x="0" y="65564"/>
                    </a:cubicBezTo>
                    <a:lnTo>
                      <a:pt x="0" y="65564"/>
                    </a:lnTo>
                    <a:cubicBezTo>
                      <a:pt x="0" y="29354"/>
                      <a:pt x="29354" y="0"/>
                      <a:pt x="65564" y="0"/>
                    </a:cubicBezTo>
                    <a:close/>
                  </a:path>
                </a:pathLst>
              </a:custGeom>
              <a:solidFill>
                <a:srgbClr val="FBE32E"/>
              </a:solidFill>
              <a:ln w="47625" cap="sq">
                <a:solidFill>
                  <a:srgbClr val="000000"/>
                </a:solidFill>
                <a:prstDash val="solid"/>
                <a:miter/>
              </a:ln>
            </p:spPr>
          </p:sp>
          <p:sp>
            <p:nvSpPr>
              <p:cNvPr name="TextBox 31" id="31"/>
              <p:cNvSpPr txBox="true"/>
              <p:nvPr/>
            </p:nvSpPr>
            <p:spPr>
              <a:xfrm>
                <a:off x="0" y="19050"/>
                <a:ext cx="444423" cy="112078"/>
              </a:xfrm>
              <a:prstGeom prst="rect">
                <a:avLst/>
              </a:prstGeom>
            </p:spPr>
            <p:txBody>
              <a:bodyPr anchor="ctr" rtlCol="false" tIns="50800" lIns="50800" bIns="50800" rIns="50800"/>
              <a:lstStyle/>
              <a:p>
                <a:pPr algn="ctr">
                  <a:lnSpc>
                    <a:spcPts val="1065"/>
                  </a:lnSpc>
                </a:pPr>
              </a:p>
            </p:txBody>
          </p:sp>
        </p:grpSp>
        <p:grpSp>
          <p:nvGrpSpPr>
            <p:cNvPr name="Group 32" id="32"/>
            <p:cNvGrpSpPr/>
            <p:nvPr/>
          </p:nvGrpSpPr>
          <p:grpSpPr>
            <a:xfrm rot="0">
              <a:off x="591736" y="0"/>
              <a:ext cx="414472" cy="41447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BE32E"/>
              </a:solidFill>
              <a:ln w="47625" cap="sq">
                <a:solidFill>
                  <a:srgbClr val="000000"/>
                </a:solidFill>
                <a:prstDash val="solid"/>
                <a:miter/>
              </a:ln>
            </p:spPr>
          </p:sp>
          <p:sp>
            <p:nvSpPr>
              <p:cNvPr name="TextBox 34" id="34"/>
              <p:cNvSpPr txBox="true"/>
              <p:nvPr/>
            </p:nvSpPr>
            <p:spPr>
              <a:xfrm>
                <a:off x="76200" y="95250"/>
                <a:ext cx="660400" cy="641350"/>
              </a:xfrm>
              <a:prstGeom prst="rect">
                <a:avLst/>
              </a:prstGeom>
            </p:spPr>
            <p:txBody>
              <a:bodyPr anchor="ctr" rtlCol="false" tIns="50800" lIns="50800" bIns="50800" rIns="50800"/>
              <a:lstStyle/>
              <a:p>
                <a:pPr algn="ctr" marL="0" indent="0" lvl="0">
                  <a:lnSpc>
                    <a:spcPts val="1065"/>
                  </a:lnSpc>
                  <a:spcBef>
                    <a:spcPct val="0"/>
                  </a:spcBef>
                </a:pPr>
              </a:p>
            </p:txBody>
          </p:sp>
        </p:grpSp>
        <p:grpSp>
          <p:nvGrpSpPr>
            <p:cNvPr name="Group 35" id="35"/>
            <p:cNvGrpSpPr/>
            <p:nvPr/>
          </p:nvGrpSpPr>
          <p:grpSpPr>
            <a:xfrm rot="0">
              <a:off x="591736" y="1183471"/>
              <a:ext cx="414472" cy="414472"/>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BE32E"/>
              </a:solidFill>
              <a:ln w="47625" cap="sq">
                <a:solidFill>
                  <a:srgbClr val="000000"/>
                </a:solidFill>
                <a:prstDash val="solid"/>
                <a:miter/>
              </a:ln>
            </p:spPr>
          </p:sp>
          <p:sp>
            <p:nvSpPr>
              <p:cNvPr name="TextBox 37" id="37"/>
              <p:cNvSpPr txBox="true"/>
              <p:nvPr/>
            </p:nvSpPr>
            <p:spPr>
              <a:xfrm>
                <a:off x="76200" y="95250"/>
                <a:ext cx="660400" cy="641350"/>
              </a:xfrm>
              <a:prstGeom prst="rect">
                <a:avLst/>
              </a:prstGeom>
            </p:spPr>
            <p:txBody>
              <a:bodyPr anchor="ctr" rtlCol="false" tIns="50800" lIns="50800" bIns="50800" rIns="50800"/>
              <a:lstStyle/>
              <a:p>
                <a:pPr algn="ctr" marL="0" indent="0" lvl="0">
                  <a:lnSpc>
                    <a:spcPts val="1065"/>
                  </a:lnSpc>
                  <a:spcBef>
                    <a:spcPct val="0"/>
                  </a:spcBef>
                </a:pPr>
              </a:p>
            </p:txBody>
          </p:sp>
        </p:grpSp>
      </p:grpSp>
      <p:grpSp>
        <p:nvGrpSpPr>
          <p:cNvPr name="Group 38" id="38"/>
          <p:cNvGrpSpPr/>
          <p:nvPr/>
        </p:nvGrpSpPr>
        <p:grpSpPr>
          <a:xfrm rot="-635446">
            <a:off x="8317461" y="9260510"/>
            <a:ext cx="1653079" cy="1044439"/>
            <a:chOff x="0" y="0"/>
            <a:chExt cx="2204105" cy="1392585"/>
          </a:xfrm>
        </p:grpSpPr>
        <p:grpSp>
          <p:nvGrpSpPr>
            <p:cNvPr name="Group 39" id="39"/>
            <p:cNvGrpSpPr/>
            <p:nvPr/>
          </p:nvGrpSpPr>
          <p:grpSpPr>
            <a:xfrm rot="0">
              <a:off x="0" y="0"/>
              <a:ext cx="2204105" cy="555316"/>
              <a:chOff x="0" y="0"/>
              <a:chExt cx="655060" cy="165040"/>
            </a:xfrm>
          </p:grpSpPr>
          <p:sp>
            <p:nvSpPr>
              <p:cNvPr name="Freeform 40" id="40"/>
              <p:cNvSpPr/>
              <p:nvPr/>
            </p:nvSpPr>
            <p:spPr>
              <a:xfrm flipH="false" flipV="false" rot="0">
                <a:off x="0" y="0"/>
                <a:ext cx="655060" cy="165040"/>
              </a:xfrm>
              <a:custGeom>
                <a:avLst/>
                <a:gdLst/>
                <a:ahLst/>
                <a:cxnLst/>
                <a:rect r="r" b="b" t="t" l="l"/>
                <a:pathLst>
                  <a:path h="165040" w="655060">
                    <a:moveTo>
                      <a:pt x="46691" y="0"/>
                    </a:moveTo>
                    <a:lnTo>
                      <a:pt x="608370" y="0"/>
                    </a:lnTo>
                    <a:cubicBezTo>
                      <a:pt x="620753" y="0"/>
                      <a:pt x="632629" y="4919"/>
                      <a:pt x="641385" y="13675"/>
                    </a:cubicBezTo>
                    <a:cubicBezTo>
                      <a:pt x="650141" y="22432"/>
                      <a:pt x="655060" y="34308"/>
                      <a:pt x="655060" y="46691"/>
                    </a:cubicBezTo>
                    <a:lnTo>
                      <a:pt x="655060" y="118349"/>
                    </a:lnTo>
                    <a:cubicBezTo>
                      <a:pt x="655060" y="144136"/>
                      <a:pt x="634156" y="165040"/>
                      <a:pt x="608370" y="165040"/>
                    </a:cubicBezTo>
                    <a:lnTo>
                      <a:pt x="46691" y="165040"/>
                    </a:lnTo>
                    <a:cubicBezTo>
                      <a:pt x="34308" y="165040"/>
                      <a:pt x="22432" y="160121"/>
                      <a:pt x="13675" y="151365"/>
                    </a:cubicBezTo>
                    <a:cubicBezTo>
                      <a:pt x="4919" y="142608"/>
                      <a:pt x="0" y="130732"/>
                      <a:pt x="0" y="118349"/>
                    </a:cubicBezTo>
                    <a:lnTo>
                      <a:pt x="0" y="46691"/>
                    </a:lnTo>
                    <a:cubicBezTo>
                      <a:pt x="0" y="34308"/>
                      <a:pt x="4919" y="22432"/>
                      <a:pt x="13675" y="13675"/>
                    </a:cubicBezTo>
                    <a:cubicBezTo>
                      <a:pt x="22432" y="4919"/>
                      <a:pt x="34308" y="0"/>
                      <a:pt x="46691" y="0"/>
                    </a:cubicBezTo>
                    <a:close/>
                  </a:path>
                </a:pathLst>
              </a:custGeom>
              <a:solidFill>
                <a:srgbClr val="F8A2D5"/>
              </a:solidFill>
              <a:ln w="47625" cap="sq">
                <a:solidFill>
                  <a:srgbClr val="000000"/>
                </a:solidFill>
                <a:prstDash val="solid"/>
                <a:miter/>
              </a:ln>
            </p:spPr>
          </p:sp>
          <p:sp>
            <p:nvSpPr>
              <p:cNvPr name="TextBox 41" id="41"/>
              <p:cNvSpPr txBox="true"/>
              <p:nvPr/>
            </p:nvSpPr>
            <p:spPr>
              <a:xfrm>
                <a:off x="0" y="9525"/>
                <a:ext cx="655060" cy="155515"/>
              </a:xfrm>
              <a:prstGeom prst="rect">
                <a:avLst/>
              </a:prstGeom>
            </p:spPr>
            <p:txBody>
              <a:bodyPr anchor="ctr" rtlCol="false" tIns="50800" lIns="50800" bIns="50800" rIns="50800"/>
              <a:lstStyle/>
              <a:p>
                <a:pPr algn="ctr">
                  <a:lnSpc>
                    <a:spcPts val="996"/>
                  </a:lnSpc>
                </a:pPr>
              </a:p>
            </p:txBody>
          </p:sp>
        </p:grpSp>
        <p:grpSp>
          <p:nvGrpSpPr>
            <p:cNvPr name="Group 42" id="42"/>
            <p:cNvGrpSpPr/>
            <p:nvPr/>
          </p:nvGrpSpPr>
          <p:grpSpPr>
            <a:xfrm rot="0">
              <a:off x="0" y="837269"/>
              <a:ext cx="2204105" cy="555316"/>
              <a:chOff x="0" y="0"/>
              <a:chExt cx="655060" cy="165040"/>
            </a:xfrm>
          </p:grpSpPr>
          <p:sp>
            <p:nvSpPr>
              <p:cNvPr name="Freeform 43" id="43"/>
              <p:cNvSpPr/>
              <p:nvPr/>
            </p:nvSpPr>
            <p:spPr>
              <a:xfrm flipH="false" flipV="false" rot="0">
                <a:off x="0" y="0"/>
                <a:ext cx="655060" cy="165040"/>
              </a:xfrm>
              <a:custGeom>
                <a:avLst/>
                <a:gdLst/>
                <a:ahLst/>
                <a:cxnLst/>
                <a:rect r="r" b="b" t="t" l="l"/>
                <a:pathLst>
                  <a:path h="165040" w="655060">
                    <a:moveTo>
                      <a:pt x="46691" y="0"/>
                    </a:moveTo>
                    <a:lnTo>
                      <a:pt x="608370" y="0"/>
                    </a:lnTo>
                    <a:cubicBezTo>
                      <a:pt x="620753" y="0"/>
                      <a:pt x="632629" y="4919"/>
                      <a:pt x="641385" y="13675"/>
                    </a:cubicBezTo>
                    <a:cubicBezTo>
                      <a:pt x="650141" y="22432"/>
                      <a:pt x="655060" y="34308"/>
                      <a:pt x="655060" y="46691"/>
                    </a:cubicBezTo>
                    <a:lnTo>
                      <a:pt x="655060" y="118349"/>
                    </a:lnTo>
                    <a:cubicBezTo>
                      <a:pt x="655060" y="144136"/>
                      <a:pt x="634156" y="165040"/>
                      <a:pt x="608370" y="165040"/>
                    </a:cubicBezTo>
                    <a:lnTo>
                      <a:pt x="46691" y="165040"/>
                    </a:lnTo>
                    <a:cubicBezTo>
                      <a:pt x="34308" y="165040"/>
                      <a:pt x="22432" y="160121"/>
                      <a:pt x="13675" y="151365"/>
                    </a:cubicBezTo>
                    <a:cubicBezTo>
                      <a:pt x="4919" y="142608"/>
                      <a:pt x="0" y="130732"/>
                      <a:pt x="0" y="118349"/>
                    </a:cubicBezTo>
                    <a:lnTo>
                      <a:pt x="0" y="46691"/>
                    </a:lnTo>
                    <a:cubicBezTo>
                      <a:pt x="0" y="34308"/>
                      <a:pt x="4919" y="22432"/>
                      <a:pt x="13675" y="13675"/>
                    </a:cubicBezTo>
                    <a:cubicBezTo>
                      <a:pt x="22432" y="4919"/>
                      <a:pt x="34308" y="0"/>
                      <a:pt x="46691" y="0"/>
                    </a:cubicBezTo>
                    <a:close/>
                  </a:path>
                </a:pathLst>
              </a:custGeom>
              <a:solidFill>
                <a:srgbClr val="F8A2D5"/>
              </a:solidFill>
              <a:ln w="47625" cap="sq">
                <a:solidFill>
                  <a:srgbClr val="000000"/>
                </a:solidFill>
                <a:prstDash val="solid"/>
                <a:miter/>
              </a:ln>
            </p:spPr>
          </p:sp>
          <p:sp>
            <p:nvSpPr>
              <p:cNvPr name="TextBox 44" id="44"/>
              <p:cNvSpPr txBox="true"/>
              <p:nvPr/>
            </p:nvSpPr>
            <p:spPr>
              <a:xfrm>
                <a:off x="0" y="9525"/>
                <a:ext cx="655060" cy="155515"/>
              </a:xfrm>
              <a:prstGeom prst="rect">
                <a:avLst/>
              </a:prstGeom>
            </p:spPr>
            <p:txBody>
              <a:bodyPr anchor="ctr" rtlCol="false" tIns="50800" lIns="50800" bIns="50800" rIns="50800"/>
              <a:lstStyle/>
              <a:p>
                <a:pPr algn="ctr">
                  <a:lnSpc>
                    <a:spcPts val="996"/>
                  </a:lnSpc>
                </a:pPr>
              </a:p>
            </p:txBody>
          </p:sp>
        </p:grpSp>
      </p:grpSp>
      <p:grpSp>
        <p:nvGrpSpPr>
          <p:cNvPr name="Group 45" id="45"/>
          <p:cNvGrpSpPr/>
          <p:nvPr/>
        </p:nvGrpSpPr>
        <p:grpSpPr>
          <a:xfrm rot="-691019">
            <a:off x="151719" y="8992966"/>
            <a:ext cx="1198457" cy="1198457"/>
            <a:chOff x="0" y="0"/>
            <a:chExt cx="1597943" cy="1597943"/>
          </a:xfrm>
        </p:grpSpPr>
        <p:grpSp>
          <p:nvGrpSpPr>
            <p:cNvPr name="Group 46" id="46"/>
            <p:cNvGrpSpPr/>
            <p:nvPr/>
          </p:nvGrpSpPr>
          <p:grpSpPr>
            <a:xfrm rot="0">
              <a:off x="0" y="563233"/>
              <a:ext cx="1597943" cy="471477"/>
              <a:chOff x="0" y="0"/>
              <a:chExt cx="444423" cy="131128"/>
            </a:xfrm>
          </p:grpSpPr>
          <p:sp>
            <p:nvSpPr>
              <p:cNvPr name="Freeform 47" id="47"/>
              <p:cNvSpPr/>
              <p:nvPr/>
            </p:nvSpPr>
            <p:spPr>
              <a:xfrm flipH="false" flipV="false" rot="0">
                <a:off x="0" y="0"/>
                <a:ext cx="444423" cy="131128"/>
              </a:xfrm>
              <a:custGeom>
                <a:avLst/>
                <a:gdLst/>
                <a:ahLst/>
                <a:cxnLst/>
                <a:rect r="r" b="b" t="t" l="l"/>
                <a:pathLst>
                  <a:path h="131128" w="444423">
                    <a:moveTo>
                      <a:pt x="65564" y="0"/>
                    </a:moveTo>
                    <a:lnTo>
                      <a:pt x="378859" y="0"/>
                    </a:lnTo>
                    <a:cubicBezTo>
                      <a:pt x="415069" y="0"/>
                      <a:pt x="444423" y="29354"/>
                      <a:pt x="444423" y="65564"/>
                    </a:cubicBezTo>
                    <a:lnTo>
                      <a:pt x="444423" y="65564"/>
                    </a:lnTo>
                    <a:cubicBezTo>
                      <a:pt x="444423" y="101774"/>
                      <a:pt x="415069" y="131128"/>
                      <a:pt x="378859" y="131128"/>
                    </a:cubicBezTo>
                    <a:lnTo>
                      <a:pt x="65564" y="131128"/>
                    </a:lnTo>
                    <a:cubicBezTo>
                      <a:pt x="29354" y="131128"/>
                      <a:pt x="0" y="101774"/>
                      <a:pt x="0" y="65564"/>
                    </a:cubicBezTo>
                    <a:lnTo>
                      <a:pt x="0" y="65564"/>
                    </a:lnTo>
                    <a:cubicBezTo>
                      <a:pt x="0" y="29354"/>
                      <a:pt x="29354" y="0"/>
                      <a:pt x="65564" y="0"/>
                    </a:cubicBezTo>
                    <a:close/>
                  </a:path>
                </a:pathLst>
              </a:custGeom>
              <a:solidFill>
                <a:srgbClr val="FBE32E"/>
              </a:solidFill>
              <a:ln w="47625" cap="sq">
                <a:solidFill>
                  <a:srgbClr val="000000"/>
                </a:solidFill>
                <a:prstDash val="solid"/>
                <a:miter/>
              </a:ln>
            </p:spPr>
          </p:sp>
          <p:sp>
            <p:nvSpPr>
              <p:cNvPr name="TextBox 48" id="48"/>
              <p:cNvSpPr txBox="true"/>
              <p:nvPr/>
            </p:nvSpPr>
            <p:spPr>
              <a:xfrm>
                <a:off x="0" y="19050"/>
                <a:ext cx="444423" cy="112078"/>
              </a:xfrm>
              <a:prstGeom prst="rect">
                <a:avLst/>
              </a:prstGeom>
            </p:spPr>
            <p:txBody>
              <a:bodyPr anchor="ctr" rtlCol="false" tIns="50800" lIns="50800" bIns="50800" rIns="50800"/>
              <a:lstStyle/>
              <a:p>
                <a:pPr algn="ctr">
                  <a:lnSpc>
                    <a:spcPts val="1065"/>
                  </a:lnSpc>
                </a:pPr>
              </a:p>
            </p:txBody>
          </p:sp>
        </p:grpSp>
        <p:grpSp>
          <p:nvGrpSpPr>
            <p:cNvPr name="Group 49" id="49"/>
            <p:cNvGrpSpPr/>
            <p:nvPr/>
          </p:nvGrpSpPr>
          <p:grpSpPr>
            <a:xfrm rot="0">
              <a:off x="591736" y="0"/>
              <a:ext cx="414472" cy="414472"/>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BE32E"/>
              </a:solidFill>
              <a:ln w="47625" cap="sq">
                <a:solidFill>
                  <a:srgbClr val="000000"/>
                </a:solidFill>
                <a:prstDash val="solid"/>
                <a:miter/>
              </a:ln>
            </p:spPr>
          </p:sp>
          <p:sp>
            <p:nvSpPr>
              <p:cNvPr name="TextBox 51" id="51"/>
              <p:cNvSpPr txBox="true"/>
              <p:nvPr/>
            </p:nvSpPr>
            <p:spPr>
              <a:xfrm>
                <a:off x="76200" y="95250"/>
                <a:ext cx="660400" cy="641350"/>
              </a:xfrm>
              <a:prstGeom prst="rect">
                <a:avLst/>
              </a:prstGeom>
            </p:spPr>
            <p:txBody>
              <a:bodyPr anchor="ctr" rtlCol="false" tIns="50800" lIns="50800" bIns="50800" rIns="50800"/>
              <a:lstStyle/>
              <a:p>
                <a:pPr algn="ctr" marL="0" indent="0" lvl="0">
                  <a:lnSpc>
                    <a:spcPts val="1065"/>
                  </a:lnSpc>
                  <a:spcBef>
                    <a:spcPct val="0"/>
                  </a:spcBef>
                </a:pPr>
              </a:p>
            </p:txBody>
          </p:sp>
        </p:grpSp>
        <p:grpSp>
          <p:nvGrpSpPr>
            <p:cNvPr name="Group 52" id="52"/>
            <p:cNvGrpSpPr/>
            <p:nvPr/>
          </p:nvGrpSpPr>
          <p:grpSpPr>
            <a:xfrm rot="0">
              <a:off x="591736" y="1183471"/>
              <a:ext cx="414472" cy="414472"/>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BE32E"/>
              </a:solidFill>
              <a:ln w="47625" cap="sq">
                <a:solidFill>
                  <a:srgbClr val="000000"/>
                </a:solidFill>
                <a:prstDash val="solid"/>
                <a:miter/>
              </a:ln>
            </p:spPr>
          </p:sp>
          <p:sp>
            <p:nvSpPr>
              <p:cNvPr name="TextBox 54" id="54"/>
              <p:cNvSpPr txBox="true"/>
              <p:nvPr/>
            </p:nvSpPr>
            <p:spPr>
              <a:xfrm>
                <a:off x="76200" y="95250"/>
                <a:ext cx="660400" cy="641350"/>
              </a:xfrm>
              <a:prstGeom prst="rect">
                <a:avLst/>
              </a:prstGeom>
            </p:spPr>
            <p:txBody>
              <a:bodyPr anchor="ctr" rtlCol="false" tIns="50800" lIns="50800" bIns="50800" rIns="50800"/>
              <a:lstStyle/>
              <a:p>
                <a:pPr algn="ctr" marL="0" indent="0" lvl="0">
                  <a:lnSpc>
                    <a:spcPts val="1065"/>
                  </a:lnSpc>
                  <a:spcBef>
                    <a:spcPct val="0"/>
                  </a:spcBef>
                </a:pPr>
              </a:p>
            </p:txBody>
          </p:sp>
        </p:grpSp>
      </p:grpSp>
      <p:grpSp>
        <p:nvGrpSpPr>
          <p:cNvPr name="Group 55" id="55"/>
          <p:cNvGrpSpPr/>
          <p:nvPr/>
        </p:nvGrpSpPr>
        <p:grpSpPr>
          <a:xfrm rot="679735">
            <a:off x="16460341" y="301942"/>
            <a:ext cx="1653079" cy="1044439"/>
            <a:chOff x="0" y="0"/>
            <a:chExt cx="2204105" cy="1392585"/>
          </a:xfrm>
        </p:grpSpPr>
        <p:grpSp>
          <p:nvGrpSpPr>
            <p:cNvPr name="Group 56" id="56"/>
            <p:cNvGrpSpPr/>
            <p:nvPr/>
          </p:nvGrpSpPr>
          <p:grpSpPr>
            <a:xfrm rot="0">
              <a:off x="0" y="0"/>
              <a:ext cx="2204105" cy="555316"/>
              <a:chOff x="0" y="0"/>
              <a:chExt cx="655060" cy="165040"/>
            </a:xfrm>
          </p:grpSpPr>
          <p:sp>
            <p:nvSpPr>
              <p:cNvPr name="Freeform 57" id="57"/>
              <p:cNvSpPr/>
              <p:nvPr/>
            </p:nvSpPr>
            <p:spPr>
              <a:xfrm flipH="false" flipV="false" rot="0">
                <a:off x="0" y="0"/>
                <a:ext cx="655060" cy="165040"/>
              </a:xfrm>
              <a:custGeom>
                <a:avLst/>
                <a:gdLst/>
                <a:ahLst/>
                <a:cxnLst/>
                <a:rect r="r" b="b" t="t" l="l"/>
                <a:pathLst>
                  <a:path h="165040" w="655060">
                    <a:moveTo>
                      <a:pt x="46691" y="0"/>
                    </a:moveTo>
                    <a:lnTo>
                      <a:pt x="608370" y="0"/>
                    </a:lnTo>
                    <a:cubicBezTo>
                      <a:pt x="620753" y="0"/>
                      <a:pt x="632629" y="4919"/>
                      <a:pt x="641385" y="13675"/>
                    </a:cubicBezTo>
                    <a:cubicBezTo>
                      <a:pt x="650141" y="22432"/>
                      <a:pt x="655060" y="34308"/>
                      <a:pt x="655060" y="46691"/>
                    </a:cubicBezTo>
                    <a:lnTo>
                      <a:pt x="655060" y="118349"/>
                    </a:lnTo>
                    <a:cubicBezTo>
                      <a:pt x="655060" y="144136"/>
                      <a:pt x="634156" y="165040"/>
                      <a:pt x="608370" y="165040"/>
                    </a:cubicBezTo>
                    <a:lnTo>
                      <a:pt x="46691" y="165040"/>
                    </a:lnTo>
                    <a:cubicBezTo>
                      <a:pt x="34308" y="165040"/>
                      <a:pt x="22432" y="160121"/>
                      <a:pt x="13675" y="151365"/>
                    </a:cubicBezTo>
                    <a:cubicBezTo>
                      <a:pt x="4919" y="142608"/>
                      <a:pt x="0" y="130732"/>
                      <a:pt x="0" y="118349"/>
                    </a:cubicBezTo>
                    <a:lnTo>
                      <a:pt x="0" y="46691"/>
                    </a:lnTo>
                    <a:cubicBezTo>
                      <a:pt x="0" y="34308"/>
                      <a:pt x="4919" y="22432"/>
                      <a:pt x="13675" y="13675"/>
                    </a:cubicBezTo>
                    <a:cubicBezTo>
                      <a:pt x="22432" y="4919"/>
                      <a:pt x="34308" y="0"/>
                      <a:pt x="46691" y="0"/>
                    </a:cubicBezTo>
                    <a:close/>
                  </a:path>
                </a:pathLst>
              </a:custGeom>
              <a:solidFill>
                <a:srgbClr val="F8A2D5"/>
              </a:solidFill>
              <a:ln w="47625" cap="sq">
                <a:solidFill>
                  <a:srgbClr val="000000"/>
                </a:solidFill>
                <a:prstDash val="solid"/>
                <a:miter/>
              </a:ln>
            </p:spPr>
          </p:sp>
          <p:sp>
            <p:nvSpPr>
              <p:cNvPr name="TextBox 58" id="58"/>
              <p:cNvSpPr txBox="true"/>
              <p:nvPr/>
            </p:nvSpPr>
            <p:spPr>
              <a:xfrm>
                <a:off x="0" y="9525"/>
                <a:ext cx="655060" cy="155515"/>
              </a:xfrm>
              <a:prstGeom prst="rect">
                <a:avLst/>
              </a:prstGeom>
            </p:spPr>
            <p:txBody>
              <a:bodyPr anchor="ctr" rtlCol="false" tIns="50800" lIns="50800" bIns="50800" rIns="50800"/>
              <a:lstStyle/>
              <a:p>
                <a:pPr algn="ctr">
                  <a:lnSpc>
                    <a:spcPts val="996"/>
                  </a:lnSpc>
                </a:pPr>
              </a:p>
            </p:txBody>
          </p:sp>
        </p:grpSp>
        <p:grpSp>
          <p:nvGrpSpPr>
            <p:cNvPr name="Group 59" id="59"/>
            <p:cNvGrpSpPr/>
            <p:nvPr/>
          </p:nvGrpSpPr>
          <p:grpSpPr>
            <a:xfrm rot="0">
              <a:off x="0" y="837269"/>
              <a:ext cx="2204105" cy="555316"/>
              <a:chOff x="0" y="0"/>
              <a:chExt cx="655060" cy="165040"/>
            </a:xfrm>
          </p:grpSpPr>
          <p:sp>
            <p:nvSpPr>
              <p:cNvPr name="Freeform 60" id="60"/>
              <p:cNvSpPr/>
              <p:nvPr/>
            </p:nvSpPr>
            <p:spPr>
              <a:xfrm flipH="false" flipV="false" rot="0">
                <a:off x="0" y="0"/>
                <a:ext cx="655060" cy="165040"/>
              </a:xfrm>
              <a:custGeom>
                <a:avLst/>
                <a:gdLst/>
                <a:ahLst/>
                <a:cxnLst/>
                <a:rect r="r" b="b" t="t" l="l"/>
                <a:pathLst>
                  <a:path h="165040" w="655060">
                    <a:moveTo>
                      <a:pt x="46691" y="0"/>
                    </a:moveTo>
                    <a:lnTo>
                      <a:pt x="608370" y="0"/>
                    </a:lnTo>
                    <a:cubicBezTo>
                      <a:pt x="620753" y="0"/>
                      <a:pt x="632629" y="4919"/>
                      <a:pt x="641385" y="13675"/>
                    </a:cubicBezTo>
                    <a:cubicBezTo>
                      <a:pt x="650141" y="22432"/>
                      <a:pt x="655060" y="34308"/>
                      <a:pt x="655060" y="46691"/>
                    </a:cubicBezTo>
                    <a:lnTo>
                      <a:pt x="655060" y="118349"/>
                    </a:lnTo>
                    <a:cubicBezTo>
                      <a:pt x="655060" y="144136"/>
                      <a:pt x="634156" y="165040"/>
                      <a:pt x="608370" y="165040"/>
                    </a:cubicBezTo>
                    <a:lnTo>
                      <a:pt x="46691" y="165040"/>
                    </a:lnTo>
                    <a:cubicBezTo>
                      <a:pt x="34308" y="165040"/>
                      <a:pt x="22432" y="160121"/>
                      <a:pt x="13675" y="151365"/>
                    </a:cubicBezTo>
                    <a:cubicBezTo>
                      <a:pt x="4919" y="142608"/>
                      <a:pt x="0" y="130732"/>
                      <a:pt x="0" y="118349"/>
                    </a:cubicBezTo>
                    <a:lnTo>
                      <a:pt x="0" y="46691"/>
                    </a:lnTo>
                    <a:cubicBezTo>
                      <a:pt x="0" y="34308"/>
                      <a:pt x="4919" y="22432"/>
                      <a:pt x="13675" y="13675"/>
                    </a:cubicBezTo>
                    <a:cubicBezTo>
                      <a:pt x="22432" y="4919"/>
                      <a:pt x="34308" y="0"/>
                      <a:pt x="46691" y="0"/>
                    </a:cubicBezTo>
                    <a:close/>
                  </a:path>
                </a:pathLst>
              </a:custGeom>
              <a:solidFill>
                <a:srgbClr val="F8A2D5"/>
              </a:solidFill>
              <a:ln w="47625" cap="sq">
                <a:solidFill>
                  <a:srgbClr val="000000"/>
                </a:solidFill>
                <a:prstDash val="solid"/>
                <a:miter/>
              </a:ln>
            </p:spPr>
          </p:sp>
          <p:sp>
            <p:nvSpPr>
              <p:cNvPr name="TextBox 61" id="61"/>
              <p:cNvSpPr txBox="true"/>
              <p:nvPr/>
            </p:nvSpPr>
            <p:spPr>
              <a:xfrm>
                <a:off x="0" y="9525"/>
                <a:ext cx="655060" cy="155515"/>
              </a:xfrm>
              <a:prstGeom prst="rect">
                <a:avLst/>
              </a:prstGeom>
            </p:spPr>
            <p:txBody>
              <a:bodyPr anchor="ctr" rtlCol="false" tIns="50800" lIns="50800" bIns="50800" rIns="50800"/>
              <a:lstStyle/>
              <a:p>
                <a:pPr algn="ctr">
                  <a:lnSpc>
                    <a:spcPts val="996"/>
                  </a:lnSpc>
                </a:pPr>
              </a:p>
            </p:txBody>
          </p:sp>
        </p:grpSp>
      </p:grpSp>
      <p:grpSp>
        <p:nvGrpSpPr>
          <p:cNvPr name="Group 62" id="62"/>
          <p:cNvGrpSpPr/>
          <p:nvPr/>
        </p:nvGrpSpPr>
        <p:grpSpPr>
          <a:xfrm rot="0">
            <a:off x="12326786" y="2990"/>
            <a:ext cx="1305235" cy="1305235"/>
            <a:chOff x="0" y="0"/>
            <a:chExt cx="1740313" cy="1740313"/>
          </a:xfrm>
        </p:grpSpPr>
        <p:grpSp>
          <p:nvGrpSpPr>
            <p:cNvPr name="Group 63" id="63"/>
            <p:cNvGrpSpPr/>
            <p:nvPr/>
          </p:nvGrpSpPr>
          <p:grpSpPr>
            <a:xfrm rot="2045122">
              <a:off x="-17013" y="632114"/>
              <a:ext cx="1774339" cy="483202"/>
              <a:chOff x="0" y="0"/>
              <a:chExt cx="750041" cy="204257"/>
            </a:xfrm>
          </p:grpSpPr>
          <p:sp>
            <p:nvSpPr>
              <p:cNvPr name="Freeform 64" id="64"/>
              <p:cNvSpPr/>
              <p:nvPr/>
            </p:nvSpPr>
            <p:spPr>
              <a:xfrm flipH="false" flipV="false" rot="0">
                <a:off x="0" y="0"/>
                <a:ext cx="750041" cy="204257"/>
              </a:xfrm>
              <a:custGeom>
                <a:avLst/>
                <a:gdLst/>
                <a:ahLst/>
                <a:cxnLst/>
                <a:rect r="r" b="b" t="t" l="l"/>
                <a:pathLst>
                  <a:path h="204257" w="750041">
                    <a:moveTo>
                      <a:pt x="87265" y="0"/>
                    </a:moveTo>
                    <a:lnTo>
                      <a:pt x="662776" y="0"/>
                    </a:lnTo>
                    <a:cubicBezTo>
                      <a:pt x="710971" y="0"/>
                      <a:pt x="750041" y="39070"/>
                      <a:pt x="750041" y="87265"/>
                    </a:cubicBezTo>
                    <a:lnTo>
                      <a:pt x="750041" y="116992"/>
                    </a:lnTo>
                    <a:cubicBezTo>
                      <a:pt x="750041" y="165187"/>
                      <a:pt x="710971" y="204257"/>
                      <a:pt x="662776" y="204257"/>
                    </a:cubicBezTo>
                    <a:lnTo>
                      <a:pt x="87265" y="204257"/>
                    </a:lnTo>
                    <a:cubicBezTo>
                      <a:pt x="39070" y="204257"/>
                      <a:pt x="0" y="165187"/>
                      <a:pt x="0" y="116992"/>
                    </a:cubicBezTo>
                    <a:lnTo>
                      <a:pt x="0" y="87265"/>
                    </a:lnTo>
                    <a:cubicBezTo>
                      <a:pt x="0" y="39070"/>
                      <a:pt x="39070" y="0"/>
                      <a:pt x="87265" y="0"/>
                    </a:cubicBezTo>
                    <a:close/>
                  </a:path>
                </a:pathLst>
              </a:custGeom>
              <a:solidFill>
                <a:srgbClr val="F9AA50"/>
              </a:solidFill>
              <a:ln w="47625" cap="sq">
                <a:solidFill>
                  <a:srgbClr val="000000"/>
                </a:solidFill>
                <a:prstDash val="solid"/>
                <a:miter/>
              </a:ln>
            </p:spPr>
          </p:sp>
          <p:sp>
            <p:nvSpPr>
              <p:cNvPr name="TextBox 65" id="65"/>
              <p:cNvSpPr txBox="true"/>
              <p:nvPr/>
            </p:nvSpPr>
            <p:spPr>
              <a:xfrm>
                <a:off x="0" y="19050"/>
                <a:ext cx="750041" cy="185207"/>
              </a:xfrm>
              <a:prstGeom prst="rect">
                <a:avLst/>
              </a:prstGeom>
            </p:spPr>
            <p:txBody>
              <a:bodyPr anchor="ctr" rtlCol="false" tIns="50800" lIns="50800" bIns="50800" rIns="50800"/>
              <a:lstStyle/>
              <a:p>
                <a:pPr algn="ctr">
                  <a:lnSpc>
                    <a:spcPts val="1500"/>
                  </a:lnSpc>
                </a:pPr>
              </a:p>
            </p:txBody>
          </p:sp>
        </p:grpSp>
        <p:grpSp>
          <p:nvGrpSpPr>
            <p:cNvPr name="Group 66" id="66"/>
            <p:cNvGrpSpPr/>
            <p:nvPr/>
          </p:nvGrpSpPr>
          <p:grpSpPr>
            <a:xfrm rot="-3354877">
              <a:off x="-15054" y="628556"/>
              <a:ext cx="1774339" cy="483202"/>
              <a:chOff x="0" y="0"/>
              <a:chExt cx="750041" cy="204257"/>
            </a:xfrm>
          </p:grpSpPr>
          <p:sp>
            <p:nvSpPr>
              <p:cNvPr name="Freeform 67" id="67"/>
              <p:cNvSpPr/>
              <p:nvPr/>
            </p:nvSpPr>
            <p:spPr>
              <a:xfrm flipH="false" flipV="false" rot="0">
                <a:off x="0" y="0"/>
                <a:ext cx="750041" cy="204257"/>
              </a:xfrm>
              <a:custGeom>
                <a:avLst/>
                <a:gdLst/>
                <a:ahLst/>
                <a:cxnLst/>
                <a:rect r="r" b="b" t="t" l="l"/>
                <a:pathLst>
                  <a:path h="204257" w="750041">
                    <a:moveTo>
                      <a:pt x="87265" y="0"/>
                    </a:moveTo>
                    <a:lnTo>
                      <a:pt x="662776" y="0"/>
                    </a:lnTo>
                    <a:cubicBezTo>
                      <a:pt x="710971" y="0"/>
                      <a:pt x="750041" y="39070"/>
                      <a:pt x="750041" y="87265"/>
                    </a:cubicBezTo>
                    <a:lnTo>
                      <a:pt x="750041" y="116992"/>
                    </a:lnTo>
                    <a:cubicBezTo>
                      <a:pt x="750041" y="165187"/>
                      <a:pt x="710971" y="204257"/>
                      <a:pt x="662776" y="204257"/>
                    </a:cubicBezTo>
                    <a:lnTo>
                      <a:pt x="87265" y="204257"/>
                    </a:lnTo>
                    <a:cubicBezTo>
                      <a:pt x="39070" y="204257"/>
                      <a:pt x="0" y="165187"/>
                      <a:pt x="0" y="116992"/>
                    </a:cubicBezTo>
                    <a:lnTo>
                      <a:pt x="0" y="87265"/>
                    </a:lnTo>
                    <a:cubicBezTo>
                      <a:pt x="0" y="39070"/>
                      <a:pt x="39070" y="0"/>
                      <a:pt x="87265" y="0"/>
                    </a:cubicBezTo>
                    <a:close/>
                  </a:path>
                </a:pathLst>
              </a:custGeom>
              <a:solidFill>
                <a:srgbClr val="F9AA50"/>
              </a:solidFill>
              <a:ln w="47625" cap="sq">
                <a:solidFill>
                  <a:srgbClr val="000000"/>
                </a:solidFill>
                <a:prstDash val="solid"/>
                <a:miter/>
              </a:ln>
            </p:spPr>
          </p:sp>
          <p:sp>
            <p:nvSpPr>
              <p:cNvPr name="TextBox 68" id="68"/>
              <p:cNvSpPr txBox="true"/>
              <p:nvPr/>
            </p:nvSpPr>
            <p:spPr>
              <a:xfrm>
                <a:off x="0" y="19050"/>
                <a:ext cx="750041" cy="185207"/>
              </a:xfrm>
              <a:prstGeom prst="rect">
                <a:avLst/>
              </a:prstGeom>
            </p:spPr>
            <p:txBody>
              <a:bodyPr anchor="ctr" rtlCol="false" tIns="50800" lIns="50800" bIns="50800" rIns="50800"/>
              <a:lstStyle/>
              <a:p>
                <a:pPr algn="ctr">
                  <a:lnSpc>
                    <a:spcPts val="1500"/>
                  </a:lnSpc>
                </a:pPr>
              </a:p>
            </p:txBody>
          </p:sp>
        </p:grpSp>
        <p:grpSp>
          <p:nvGrpSpPr>
            <p:cNvPr name="Group 69" id="69"/>
            <p:cNvGrpSpPr/>
            <p:nvPr/>
          </p:nvGrpSpPr>
          <p:grpSpPr>
            <a:xfrm rot="-3354877">
              <a:off x="673187" y="578324"/>
              <a:ext cx="363060" cy="569565"/>
              <a:chOff x="0" y="0"/>
              <a:chExt cx="153471" cy="240764"/>
            </a:xfrm>
          </p:grpSpPr>
          <p:sp>
            <p:nvSpPr>
              <p:cNvPr name="Freeform 70" id="70"/>
              <p:cNvSpPr/>
              <p:nvPr/>
            </p:nvSpPr>
            <p:spPr>
              <a:xfrm flipH="false" flipV="false" rot="0">
                <a:off x="0" y="0"/>
                <a:ext cx="153471" cy="240764"/>
              </a:xfrm>
              <a:custGeom>
                <a:avLst/>
                <a:gdLst/>
                <a:ahLst/>
                <a:cxnLst/>
                <a:rect r="r" b="b" t="t" l="l"/>
                <a:pathLst>
                  <a:path h="240764" w="153471">
                    <a:moveTo>
                      <a:pt x="0" y="0"/>
                    </a:moveTo>
                    <a:lnTo>
                      <a:pt x="153471" y="0"/>
                    </a:lnTo>
                    <a:lnTo>
                      <a:pt x="153471" y="240764"/>
                    </a:lnTo>
                    <a:lnTo>
                      <a:pt x="0" y="240764"/>
                    </a:lnTo>
                    <a:close/>
                  </a:path>
                </a:pathLst>
              </a:custGeom>
              <a:solidFill>
                <a:srgbClr val="F9AA50"/>
              </a:solidFill>
            </p:spPr>
          </p:sp>
          <p:sp>
            <p:nvSpPr>
              <p:cNvPr name="TextBox 71" id="71"/>
              <p:cNvSpPr txBox="true"/>
              <p:nvPr/>
            </p:nvSpPr>
            <p:spPr>
              <a:xfrm>
                <a:off x="0" y="19050"/>
                <a:ext cx="153471" cy="221714"/>
              </a:xfrm>
              <a:prstGeom prst="rect">
                <a:avLst/>
              </a:prstGeom>
            </p:spPr>
            <p:txBody>
              <a:bodyPr anchor="ctr" rtlCol="false" tIns="50800" lIns="50800" bIns="50800" rIns="50800"/>
              <a:lstStyle/>
              <a:p>
                <a:pPr algn="ctr">
                  <a:lnSpc>
                    <a:spcPts val="1500"/>
                  </a:lnSpc>
                </a:pPr>
              </a:p>
            </p:txBody>
          </p:sp>
        </p:grpSp>
      </p:grpSp>
      <p:grpSp>
        <p:nvGrpSpPr>
          <p:cNvPr name="Group 72" id="72"/>
          <p:cNvGrpSpPr/>
          <p:nvPr/>
        </p:nvGrpSpPr>
        <p:grpSpPr>
          <a:xfrm rot="1250073">
            <a:off x="16982765" y="8993764"/>
            <a:ext cx="1305235" cy="1305235"/>
            <a:chOff x="0" y="0"/>
            <a:chExt cx="1740313" cy="1740313"/>
          </a:xfrm>
        </p:grpSpPr>
        <p:grpSp>
          <p:nvGrpSpPr>
            <p:cNvPr name="Group 73" id="73"/>
            <p:cNvGrpSpPr/>
            <p:nvPr/>
          </p:nvGrpSpPr>
          <p:grpSpPr>
            <a:xfrm rot="2045122">
              <a:off x="-17013" y="632114"/>
              <a:ext cx="1774339" cy="483202"/>
              <a:chOff x="0" y="0"/>
              <a:chExt cx="750041" cy="204257"/>
            </a:xfrm>
          </p:grpSpPr>
          <p:sp>
            <p:nvSpPr>
              <p:cNvPr name="Freeform 74" id="74"/>
              <p:cNvSpPr/>
              <p:nvPr/>
            </p:nvSpPr>
            <p:spPr>
              <a:xfrm flipH="false" flipV="false" rot="0">
                <a:off x="0" y="0"/>
                <a:ext cx="750041" cy="204257"/>
              </a:xfrm>
              <a:custGeom>
                <a:avLst/>
                <a:gdLst/>
                <a:ahLst/>
                <a:cxnLst/>
                <a:rect r="r" b="b" t="t" l="l"/>
                <a:pathLst>
                  <a:path h="204257" w="750041">
                    <a:moveTo>
                      <a:pt x="87265" y="0"/>
                    </a:moveTo>
                    <a:lnTo>
                      <a:pt x="662776" y="0"/>
                    </a:lnTo>
                    <a:cubicBezTo>
                      <a:pt x="710971" y="0"/>
                      <a:pt x="750041" y="39070"/>
                      <a:pt x="750041" y="87265"/>
                    </a:cubicBezTo>
                    <a:lnTo>
                      <a:pt x="750041" y="116992"/>
                    </a:lnTo>
                    <a:cubicBezTo>
                      <a:pt x="750041" y="165187"/>
                      <a:pt x="710971" y="204257"/>
                      <a:pt x="662776" y="204257"/>
                    </a:cubicBezTo>
                    <a:lnTo>
                      <a:pt x="87265" y="204257"/>
                    </a:lnTo>
                    <a:cubicBezTo>
                      <a:pt x="39070" y="204257"/>
                      <a:pt x="0" y="165187"/>
                      <a:pt x="0" y="116992"/>
                    </a:cubicBezTo>
                    <a:lnTo>
                      <a:pt x="0" y="87265"/>
                    </a:lnTo>
                    <a:cubicBezTo>
                      <a:pt x="0" y="39070"/>
                      <a:pt x="39070" y="0"/>
                      <a:pt x="87265" y="0"/>
                    </a:cubicBezTo>
                    <a:close/>
                  </a:path>
                </a:pathLst>
              </a:custGeom>
              <a:solidFill>
                <a:srgbClr val="F9AA50"/>
              </a:solidFill>
              <a:ln w="47625" cap="sq">
                <a:solidFill>
                  <a:srgbClr val="000000"/>
                </a:solidFill>
                <a:prstDash val="solid"/>
                <a:miter/>
              </a:ln>
            </p:spPr>
          </p:sp>
          <p:sp>
            <p:nvSpPr>
              <p:cNvPr name="TextBox 75" id="75"/>
              <p:cNvSpPr txBox="true"/>
              <p:nvPr/>
            </p:nvSpPr>
            <p:spPr>
              <a:xfrm>
                <a:off x="0" y="19050"/>
                <a:ext cx="750041" cy="185207"/>
              </a:xfrm>
              <a:prstGeom prst="rect">
                <a:avLst/>
              </a:prstGeom>
            </p:spPr>
            <p:txBody>
              <a:bodyPr anchor="ctr" rtlCol="false" tIns="50800" lIns="50800" bIns="50800" rIns="50800"/>
              <a:lstStyle/>
              <a:p>
                <a:pPr algn="ctr">
                  <a:lnSpc>
                    <a:spcPts val="1500"/>
                  </a:lnSpc>
                </a:pPr>
              </a:p>
            </p:txBody>
          </p:sp>
        </p:grpSp>
        <p:grpSp>
          <p:nvGrpSpPr>
            <p:cNvPr name="Group 76" id="76"/>
            <p:cNvGrpSpPr/>
            <p:nvPr/>
          </p:nvGrpSpPr>
          <p:grpSpPr>
            <a:xfrm rot="-3354877">
              <a:off x="-15054" y="628556"/>
              <a:ext cx="1774339" cy="483202"/>
              <a:chOff x="0" y="0"/>
              <a:chExt cx="750041" cy="204257"/>
            </a:xfrm>
          </p:grpSpPr>
          <p:sp>
            <p:nvSpPr>
              <p:cNvPr name="Freeform 77" id="77"/>
              <p:cNvSpPr/>
              <p:nvPr/>
            </p:nvSpPr>
            <p:spPr>
              <a:xfrm flipH="false" flipV="false" rot="0">
                <a:off x="0" y="0"/>
                <a:ext cx="750041" cy="204257"/>
              </a:xfrm>
              <a:custGeom>
                <a:avLst/>
                <a:gdLst/>
                <a:ahLst/>
                <a:cxnLst/>
                <a:rect r="r" b="b" t="t" l="l"/>
                <a:pathLst>
                  <a:path h="204257" w="750041">
                    <a:moveTo>
                      <a:pt x="87265" y="0"/>
                    </a:moveTo>
                    <a:lnTo>
                      <a:pt x="662776" y="0"/>
                    </a:lnTo>
                    <a:cubicBezTo>
                      <a:pt x="710971" y="0"/>
                      <a:pt x="750041" y="39070"/>
                      <a:pt x="750041" y="87265"/>
                    </a:cubicBezTo>
                    <a:lnTo>
                      <a:pt x="750041" y="116992"/>
                    </a:lnTo>
                    <a:cubicBezTo>
                      <a:pt x="750041" y="165187"/>
                      <a:pt x="710971" y="204257"/>
                      <a:pt x="662776" y="204257"/>
                    </a:cubicBezTo>
                    <a:lnTo>
                      <a:pt x="87265" y="204257"/>
                    </a:lnTo>
                    <a:cubicBezTo>
                      <a:pt x="39070" y="204257"/>
                      <a:pt x="0" y="165187"/>
                      <a:pt x="0" y="116992"/>
                    </a:cubicBezTo>
                    <a:lnTo>
                      <a:pt x="0" y="87265"/>
                    </a:lnTo>
                    <a:cubicBezTo>
                      <a:pt x="0" y="39070"/>
                      <a:pt x="39070" y="0"/>
                      <a:pt x="87265" y="0"/>
                    </a:cubicBezTo>
                    <a:close/>
                  </a:path>
                </a:pathLst>
              </a:custGeom>
              <a:solidFill>
                <a:srgbClr val="F9AA50"/>
              </a:solidFill>
              <a:ln w="47625" cap="sq">
                <a:solidFill>
                  <a:srgbClr val="000000"/>
                </a:solidFill>
                <a:prstDash val="solid"/>
                <a:miter/>
              </a:ln>
            </p:spPr>
          </p:sp>
          <p:sp>
            <p:nvSpPr>
              <p:cNvPr name="TextBox 78" id="78"/>
              <p:cNvSpPr txBox="true"/>
              <p:nvPr/>
            </p:nvSpPr>
            <p:spPr>
              <a:xfrm>
                <a:off x="0" y="19050"/>
                <a:ext cx="750041" cy="185207"/>
              </a:xfrm>
              <a:prstGeom prst="rect">
                <a:avLst/>
              </a:prstGeom>
            </p:spPr>
            <p:txBody>
              <a:bodyPr anchor="ctr" rtlCol="false" tIns="50800" lIns="50800" bIns="50800" rIns="50800"/>
              <a:lstStyle/>
              <a:p>
                <a:pPr algn="ctr">
                  <a:lnSpc>
                    <a:spcPts val="1500"/>
                  </a:lnSpc>
                </a:pPr>
              </a:p>
            </p:txBody>
          </p:sp>
        </p:grpSp>
        <p:grpSp>
          <p:nvGrpSpPr>
            <p:cNvPr name="Group 79" id="79"/>
            <p:cNvGrpSpPr/>
            <p:nvPr/>
          </p:nvGrpSpPr>
          <p:grpSpPr>
            <a:xfrm rot="-3354877">
              <a:off x="673187" y="578324"/>
              <a:ext cx="363060" cy="569565"/>
              <a:chOff x="0" y="0"/>
              <a:chExt cx="153471" cy="240764"/>
            </a:xfrm>
          </p:grpSpPr>
          <p:sp>
            <p:nvSpPr>
              <p:cNvPr name="Freeform 80" id="80"/>
              <p:cNvSpPr/>
              <p:nvPr/>
            </p:nvSpPr>
            <p:spPr>
              <a:xfrm flipH="false" flipV="false" rot="0">
                <a:off x="0" y="0"/>
                <a:ext cx="153471" cy="240764"/>
              </a:xfrm>
              <a:custGeom>
                <a:avLst/>
                <a:gdLst/>
                <a:ahLst/>
                <a:cxnLst/>
                <a:rect r="r" b="b" t="t" l="l"/>
                <a:pathLst>
                  <a:path h="240764" w="153471">
                    <a:moveTo>
                      <a:pt x="0" y="0"/>
                    </a:moveTo>
                    <a:lnTo>
                      <a:pt x="153471" y="0"/>
                    </a:lnTo>
                    <a:lnTo>
                      <a:pt x="153471" y="240764"/>
                    </a:lnTo>
                    <a:lnTo>
                      <a:pt x="0" y="240764"/>
                    </a:lnTo>
                    <a:close/>
                  </a:path>
                </a:pathLst>
              </a:custGeom>
              <a:solidFill>
                <a:srgbClr val="F9AA50"/>
              </a:solidFill>
            </p:spPr>
          </p:sp>
          <p:sp>
            <p:nvSpPr>
              <p:cNvPr name="TextBox 81" id="81"/>
              <p:cNvSpPr txBox="true"/>
              <p:nvPr/>
            </p:nvSpPr>
            <p:spPr>
              <a:xfrm>
                <a:off x="0" y="19050"/>
                <a:ext cx="153471" cy="221714"/>
              </a:xfrm>
              <a:prstGeom prst="rect">
                <a:avLst/>
              </a:prstGeom>
            </p:spPr>
            <p:txBody>
              <a:bodyPr anchor="ctr" rtlCol="false" tIns="50800" lIns="50800" bIns="50800" rIns="50800"/>
              <a:lstStyle/>
              <a:p>
                <a:pPr algn="ctr">
                  <a:lnSpc>
                    <a:spcPts val="1500"/>
                  </a:lnSpc>
                </a:pPr>
              </a:p>
            </p:txBody>
          </p:sp>
        </p:grpSp>
      </p:grpSp>
      <p:grpSp>
        <p:nvGrpSpPr>
          <p:cNvPr name="Group 82" id="82"/>
          <p:cNvGrpSpPr/>
          <p:nvPr/>
        </p:nvGrpSpPr>
        <p:grpSpPr>
          <a:xfrm rot="0">
            <a:off x="1028700" y="1028700"/>
            <a:ext cx="16230600" cy="8229600"/>
            <a:chOff x="0" y="0"/>
            <a:chExt cx="21640800" cy="10972800"/>
          </a:xfrm>
        </p:grpSpPr>
        <p:grpSp>
          <p:nvGrpSpPr>
            <p:cNvPr name="Group 83" id="83"/>
            <p:cNvGrpSpPr/>
            <p:nvPr/>
          </p:nvGrpSpPr>
          <p:grpSpPr>
            <a:xfrm rot="0">
              <a:off x="0" y="0"/>
              <a:ext cx="21640800" cy="10972800"/>
              <a:chOff x="0" y="0"/>
              <a:chExt cx="4274726" cy="2167467"/>
            </a:xfrm>
          </p:grpSpPr>
          <p:sp>
            <p:nvSpPr>
              <p:cNvPr name="Freeform 84" id="84"/>
              <p:cNvSpPr/>
              <p:nvPr/>
            </p:nvSpPr>
            <p:spPr>
              <a:xfrm flipH="false" flipV="false" rot="0">
                <a:off x="0" y="0"/>
                <a:ext cx="4274726" cy="2167467"/>
              </a:xfrm>
              <a:custGeom>
                <a:avLst/>
                <a:gdLst/>
                <a:ahLst/>
                <a:cxnLst/>
                <a:rect r="r" b="b" t="t" l="l"/>
                <a:pathLst>
                  <a:path h="2167467" w="4274726">
                    <a:moveTo>
                      <a:pt x="23850" y="0"/>
                    </a:moveTo>
                    <a:lnTo>
                      <a:pt x="4250876" y="0"/>
                    </a:lnTo>
                    <a:cubicBezTo>
                      <a:pt x="4257201" y="0"/>
                      <a:pt x="4263268" y="2513"/>
                      <a:pt x="4267741" y="6985"/>
                    </a:cubicBezTo>
                    <a:cubicBezTo>
                      <a:pt x="4272213" y="11458"/>
                      <a:pt x="4274726" y="17524"/>
                      <a:pt x="4274726" y="23850"/>
                    </a:cubicBezTo>
                    <a:lnTo>
                      <a:pt x="4274726" y="2143617"/>
                    </a:lnTo>
                    <a:cubicBezTo>
                      <a:pt x="4274726" y="2149942"/>
                      <a:pt x="4272213" y="2156009"/>
                      <a:pt x="4267741" y="2160481"/>
                    </a:cubicBezTo>
                    <a:cubicBezTo>
                      <a:pt x="4263268" y="2164954"/>
                      <a:pt x="4257201" y="2167467"/>
                      <a:pt x="4250876" y="2167467"/>
                    </a:cubicBezTo>
                    <a:lnTo>
                      <a:pt x="23850" y="2167467"/>
                    </a:lnTo>
                    <a:cubicBezTo>
                      <a:pt x="17524" y="2167467"/>
                      <a:pt x="11458" y="2164954"/>
                      <a:pt x="6985" y="2160481"/>
                    </a:cubicBezTo>
                    <a:cubicBezTo>
                      <a:pt x="2513" y="2156009"/>
                      <a:pt x="0" y="2149942"/>
                      <a:pt x="0" y="2143617"/>
                    </a:cubicBezTo>
                    <a:lnTo>
                      <a:pt x="0" y="23850"/>
                    </a:lnTo>
                    <a:cubicBezTo>
                      <a:pt x="0" y="17524"/>
                      <a:pt x="2513" y="11458"/>
                      <a:pt x="6985" y="6985"/>
                    </a:cubicBezTo>
                    <a:cubicBezTo>
                      <a:pt x="11458" y="2513"/>
                      <a:pt x="17524" y="0"/>
                      <a:pt x="23850" y="0"/>
                    </a:cubicBezTo>
                    <a:close/>
                  </a:path>
                </a:pathLst>
              </a:custGeom>
              <a:solidFill>
                <a:srgbClr val="1B1B1B"/>
              </a:solidFill>
              <a:ln w="57150" cap="rnd">
                <a:solidFill>
                  <a:srgbClr val="000000"/>
                </a:solidFill>
                <a:prstDash val="solid"/>
                <a:round/>
              </a:ln>
            </p:spPr>
          </p:sp>
          <p:sp>
            <p:nvSpPr>
              <p:cNvPr name="TextBox 85" id="85"/>
              <p:cNvSpPr txBox="true"/>
              <p:nvPr/>
            </p:nvSpPr>
            <p:spPr>
              <a:xfrm>
                <a:off x="0" y="-19050"/>
                <a:ext cx="4274726" cy="2186517"/>
              </a:xfrm>
              <a:prstGeom prst="rect">
                <a:avLst/>
              </a:prstGeom>
            </p:spPr>
            <p:txBody>
              <a:bodyPr anchor="ctr" rtlCol="false" tIns="50800" lIns="50800" bIns="50800" rIns="50800"/>
              <a:lstStyle/>
              <a:p>
                <a:pPr algn="ctr">
                  <a:lnSpc>
                    <a:spcPts val="2683"/>
                  </a:lnSpc>
                </a:pPr>
              </a:p>
            </p:txBody>
          </p:sp>
        </p:grpSp>
        <p:sp>
          <p:nvSpPr>
            <p:cNvPr name="AutoShape 86" id="86"/>
            <p:cNvSpPr/>
            <p:nvPr/>
          </p:nvSpPr>
          <p:spPr>
            <a:xfrm rot="0">
              <a:off x="0" y="2549545"/>
              <a:ext cx="21640800" cy="0"/>
            </a:xfrm>
            <a:prstGeom prst="line">
              <a:avLst/>
            </a:prstGeom>
            <a:ln cap="flat" w="76200">
              <a:solidFill>
                <a:srgbClr val="FFFFFF"/>
              </a:solidFill>
              <a:prstDash val="solid"/>
              <a:headEnd type="none" len="sm" w="sm"/>
              <a:tailEnd type="none" len="sm" w="sm"/>
            </a:ln>
          </p:spPr>
        </p:sp>
      </p:grpSp>
      <p:sp>
        <p:nvSpPr>
          <p:cNvPr name="Freeform 87" id="87"/>
          <p:cNvSpPr/>
          <p:nvPr/>
        </p:nvSpPr>
        <p:spPr>
          <a:xfrm flipH="false" flipV="false" rot="0">
            <a:off x="2244094" y="3141692"/>
            <a:ext cx="3825280" cy="5743698"/>
          </a:xfrm>
          <a:custGeom>
            <a:avLst/>
            <a:gdLst/>
            <a:ahLst/>
            <a:cxnLst/>
            <a:rect r="r" b="b" t="t" l="l"/>
            <a:pathLst>
              <a:path h="5743698" w="3825280">
                <a:moveTo>
                  <a:pt x="0" y="0"/>
                </a:moveTo>
                <a:lnTo>
                  <a:pt x="3825279" y="0"/>
                </a:lnTo>
                <a:lnTo>
                  <a:pt x="3825279" y="5743697"/>
                </a:lnTo>
                <a:lnTo>
                  <a:pt x="0" y="5743697"/>
                </a:lnTo>
                <a:lnTo>
                  <a:pt x="0" y="0"/>
                </a:lnTo>
                <a:close/>
              </a:path>
            </a:pathLst>
          </a:custGeom>
          <a:blipFill>
            <a:blip r:embed="rId2"/>
            <a:stretch>
              <a:fillRect l="0" t="0" r="0" b="0"/>
            </a:stretch>
          </a:blipFill>
        </p:spPr>
      </p:sp>
      <p:sp>
        <p:nvSpPr>
          <p:cNvPr name="Freeform 88" id="88"/>
          <p:cNvSpPr/>
          <p:nvPr/>
        </p:nvSpPr>
        <p:spPr>
          <a:xfrm flipH="false" flipV="false" rot="0">
            <a:off x="7137695" y="3141692"/>
            <a:ext cx="3830669" cy="5746003"/>
          </a:xfrm>
          <a:custGeom>
            <a:avLst/>
            <a:gdLst/>
            <a:ahLst/>
            <a:cxnLst/>
            <a:rect r="r" b="b" t="t" l="l"/>
            <a:pathLst>
              <a:path h="5746003" w="3830669">
                <a:moveTo>
                  <a:pt x="0" y="0"/>
                </a:moveTo>
                <a:lnTo>
                  <a:pt x="3830669" y="0"/>
                </a:lnTo>
                <a:lnTo>
                  <a:pt x="3830669" y="5746003"/>
                </a:lnTo>
                <a:lnTo>
                  <a:pt x="0" y="5746003"/>
                </a:lnTo>
                <a:lnTo>
                  <a:pt x="0" y="0"/>
                </a:lnTo>
                <a:close/>
              </a:path>
            </a:pathLst>
          </a:custGeom>
          <a:blipFill>
            <a:blip r:embed="rId3"/>
            <a:stretch>
              <a:fillRect l="0" t="0" r="0" b="0"/>
            </a:stretch>
          </a:blipFill>
        </p:spPr>
      </p:sp>
      <p:sp>
        <p:nvSpPr>
          <p:cNvPr name="Freeform 89" id="89"/>
          <p:cNvSpPr/>
          <p:nvPr/>
        </p:nvSpPr>
        <p:spPr>
          <a:xfrm flipH="false" flipV="false" rot="0">
            <a:off x="11712257" y="3156399"/>
            <a:ext cx="4337173" cy="5673557"/>
          </a:xfrm>
          <a:custGeom>
            <a:avLst/>
            <a:gdLst/>
            <a:ahLst/>
            <a:cxnLst/>
            <a:rect r="r" b="b" t="t" l="l"/>
            <a:pathLst>
              <a:path h="5673557" w="4337173">
                <a:moveTo>
                  <a:pt x="0" y="0"/>
                </a:moveTo>
                <a:lnTo>
                  <a:pt x="4337173" y="0"/>
                </a:lnTo>
                <a:lnTo>
                  <a:pt x="4337173" y="5673558"/>
                </a:lnTo>
                <a:lnTo>
                  <a:pt x="0" y="5673558"/>
                </a:lnTo>
                <a:lnTo>
                  <a:pt x="0" y="0"/>
                </a:lnTo>
                <a:close/>
              </a:path>
            </a:pathLst>
          </a:custGeom>
          <a:blipFill>
            <a:blip r:embed="rId4"/>
            <a:stretch>
              <a:fillRect l="0" t="0" r="0" b="0"/>
            </a:stretch>
          </a:blipFill>
        </p:spPr>
      </p:sp>
      <p:sp>
        <p:nvSpPr>
          <p:cNvPr name="TextBox 90" id="90"/>
          <p:cNvSpPr txBox="true"/>
          <p:nvPr/>
        </p:nvSpPr>
        <p:spPr>
          <a:xfrm rot="0">
            <a:off x="1572125" y="1489047"/>
            <a:ext cx="15143750" cy="1152525"/>
          </a:xfrm>
          <a:prstGeom prst="rect">
            <a:avLst/>
          </a:prstGeom>
        </p:spPr>
        <p:txBody>
          <a:bodyPr anchor="t" rtlCol="false" tIns="0" lIns="0" bIns="0" rIns="0">
            <a:spAutoFit/>
          </a:bodyPr>
          <a:lstStyle/>
          <a:p>
            <a:pPr algn="ctr" marL="0" indent="0" lvl="0">
              <a:lnSpc>
                <a:spcPts val="9000"/>
              </a:lnSpc>
              <a:spcBef>
                <a:spcPct val="0"/>
              </a:spcBef>
            </a:pPr>
            <a:r>
              <a:rPr lang="en-US" sz="7500">
                <a:solidFill>
                  <a:srgbClr val="FFFFFF"/>
                </a:solidFill>
                <a:latin typeface="Balsamiq Sans Bold"/>
                <a:ea typeface="Balsamiq Sans Bold"/>
                <a:cs typeface="Balsamiq Sans Bold"/>
                <a:sym typeface="Balsamiq Sans Bold"/>
              </a:rPr>
              <a:t>Clustering Phone Table</a:t>
            </a:r>
          </a:p>
        </p:txBody>
      </p:sp>
      <p:sp>
        <p:nvSpPr>
          <p:cNvPr name="Freeform 91" id="91"/>
          <p:cNvSpPr/>
          <p:nvPr/>
        </p:nvSpPr>
        <p:spPr>
          <a:xfrm flipH="false" flipV="false" rot="0">
            <a:off x="1028700" y="1028700"/>
            <a:ext cx="16230600" cy="8088793"/>
          </a:xfrm>
          <a:custGeom>
            <a:avLst/>
            <a:gdLst/>
            <a:ahLst/>
            <a:cxnLst/>
            <a:rect r="r" b="b" t="t" l="l"/>
            <a:pathLst>
              <a:path h="8088793" w="16230600">
                <a:moveTo>
                  <a:pt x="0" y="0"/>
                </a:moveTo>
                <a:lnTo>
                  <a:pt x="16230600" y="0"/>
                </a:lnTo>
                <a:lnTo>
                  <a:pt x="16230600" y="8088793"/>
                </a:lnTo>
                <a:lnTo>
                  <a:pt x="0" y="8088793"/>
                </a:lnTo>
                <a:lnTo>
                  <a:pt x="0" y="0"/>
                </a:lnTo>
                <a:close/>
              </a:path>
            </a:pathLst>
          </a:custGeom>
          <a:blipFill>
            <a:blip r:embed="rId5"/>
            <a:stretch>
              <a:fillRect l="-92188" t="-359629" r="-92188" b="-14458"/>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16639" cy="742356"/>
          </a:xfrm>
          <a:custGeom>
            <a:avLst/>
            <a:gdLst/>
            <a:ahLst/>
            <a:cxnLst/>
            <a:rect r="r" b="b" t="t" l="l"/>
            <a:pathLst>
              <a:path h="742356" w="1216639">
                <a:moveTo>
                  <a:pt x="0" y="0"/>
                </a:moveTo>
                <a:lnTo>
                  <a:pt x="1216639" y="0"/>
                </a:lnTo>
                <a:lnTo>
                  <a:pt x="1216639" y="742356"/>
                </a:lnTo>
                <a:lnTo>
                  <a:pt x="0" y="742356"/>
                </a:lnTo>
                <a:lnTo>
                  <a:pt x="0" y="0"/>
                </a:lnTo>
                <a:close/>
              </a:path>
            </a:pathLst>
          </a:custGeom>
          <a:blipFill>
            <a:blip r:embed="rId2"/>
            <a:stretch>
              <a:fillRect l="0" t="0" r="0" b="0"/>
            </a:stretch>
          </a:blipFill>
        </p:spPr>
      </p:sp>
      <p:sp>
        <p:nvSpPr>
          <p:cNvPr name="TextBox 3" id="3"/>
          <p:cNvSpPr txBox="true"/>
          <p:nvPr/>
        </p:nvSpPr>
        <p:spPr>
          <a:xfrm rot="0">
            <a:off x="1028700" y="1019175"/>
            <a:ext cx="9345573" cy="923925"/>
          </a:xfrm>
          <a:prstGeom prst="rect">
            <a:avLst/>
          </a:prstGeom>
        </p:spPr>
        <p:txBody>
          <a:bodyPr anchor="t" rtlCol="false" tIns="0" lIns="0" bIns="0" rIns="0">
            <a:spAutoFit/>
          </a:bodyPr>
          <a:lstStyle/>
          <a:p>
            <a:pPr algn="l">
              <a:lnSpc>
                <a:spcPts val="6600"/>
              </a:lnSpc>
            </a:pPr>
            <a:r>
              <a:rPr lang="en-US" sz="6000">
                <a:solidFill>
                  <a:srgbClr val="FBF9F1"/>
                </a:solidFill>
                <a:latin typeface="Poppins Bold"/>
                <a:ea typeface="Poppins Bold"/>
                <a:cs typeface="Poppins Bold"/>
                <a:sym typeface="Poppins Bold"/>
              </a:rPr>
              <a:t>CONCLUSION</a:t>
            </a:r>
          </a:p>
        </p:txBody>
      </p:sp>
      <p:sp>
        <p:nvSpPr>
          <p:cNvPr name="TextBox 4" id="4"/>
          <p:cNvSpPr txBox="true"/>
          <p:nvPr/>
        </p:nvSpPr>
        <p:spPr>
          <a:xfrm rot="0">
            <a:off x="1028700" y="2852420"/>
            <a:ext cx="14755761" cy="4544060"/>
          </a:xfrm>
          <a:prstGeom prst="rect">
            <a:avLst/>
          </a:prstGeom>
        </p:spPr>
        <p:txBody>
          <a:bodyPr anchor="t" rtlCol="false" tIns="0" lIns="0" bIns="0" rIns="0">
            <a:spAutoFit/>
          </a:bodyPr>
          <a:lstStyle/>
          <a:p>
            <a:pPr algn="just" marL="561341" indent="-280670" lvl="1">
              <a:lnSpc>
                <a:spcPts val="3640"/>
              </a:lnSpc>
              <a:buFont typeface="Arial"/>
              <a:buChar char="•"/>
            </a:pPr>
            <a:r>
              <a:rPr lang="en-US" sz="2600">
                <a:solidFill>
                  <a:srgbClr val="F1E9E9"/>
                </a:solidFill>
                <a:latin typeface="Open Sauce"/>
                <a:ea typeface="Open Sauce"/>
                <a:cs typeface="Open Sauce"/>
                <a:sym typeface="Open Sauce"/>
              </a:rPr>
              <a:t>Throughout our study about the utilization of machine learning models, such as PCA (Principal Component Analysis), Outliers filter, and also clustering in classification of different smartphone specifications, we can discover more about the possibilities and potential from the usage of those models to the data processing issue. Along with the results of our practice above from our collected data</a:t>
            </a:r>
          </a:p>
          <a:p>
            <a:pPr algn="just" marL="561341" indent="-280670" lvl="1">
              <a:lnSpc>
                <a:spcPts val="3640"/>
              </a:lnSpc>
              <a:buFont typeface="Arial"/>
              <a:buChar char="•"/>
            </a:pPr>
            <a:r>
              <a:rPr lang="en-US" sz="2600">
                <a:solidFill>
                  <a:srgbClr val="F1E9E9"/>
                </a:solidFill>
                <a:latin typeface="Open Sauce"/>
                <a:ea typeface="Open Sauce"/>
                <a:cs typeface="Open Sauce"/>
                <a:sym typeface="Open Sauce"/>
              </a:rPr>
              <a:t>The most important part of the phone that influences its performance and types are screen size and the number of processors present inside the phone. </a:t>
            </a:r>
          </a:p>
          <a:p>
            <a:pPr algn="just" marL="561341" indent="-280670" lvl="1">
              <a:lnSpc>
                <a:spcPts val="3640"/>
              </a:lnSpc>
              <a:buFont typeface="Arial"/>
              <a:buChar char="•"/>
            </a:pPr>
            <a:r>
              <a:rPr lang="en-US" sz="2600">
                <a:solidFill>
                  <a:srgbClr val="F1E9E9"/>
                </a:solidFill>
                <a:latin typeface="Open Sauce"/>
                <a:ea typeface="Open Sauce"/>
                <a:cs typeface="Open Sauce"/>
                <a:sym typeface="Open Sauce"/>
              </a:rPr>
              <a:t>Usage of PCA (Principal Component Analysis) is an effective and efficient method of data analysis and visualization where it helps in reducing dimensionality and identifying key patterns.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16948" y="229485"/>
            <a:ext cx="17854104" cy="8400220"/>
            <a:chOff x="0" y="0"/>
            <a:chExt cx="2924524" cy="1375966"/>
          </a:xfrm>
        </p:grpSpPr>
        <p:sp>
          <p:nvSpPr>
            <p:cNvPr name="Freeform 3" id="3"/>
            <p:cNvSpPr/>
            <p:nvPr/>
          </p:nvSpPr>
          <p:spPr>
            <a:xfrm flipH="false" flipV="false" rot="0">
              <a:off x="0" y="0"/>
              <a:ext cx="2924525" cy="1375967"/>
            </a:xfrm>
            <a:custGeom>
              <a:avLst/>
              <a:gdLst/>
              <a:ahLst/>
              <a:cxnLst/>
              <a:rect r="r" b="b" t="t" l="l"/>
              <a:pathLst>
                <a:path h="1375967" w="2924525">
                  <a:moveTo>
                    <a:pt x="2800064" y="1375966"/>
                  </a:moveTo>
                  <a:lnTo>
                    <a:pt x="124460" y="1375966"/>
                  </a:lnTo>
                  <a:cubicBezTo>
                    <a:pt x="55880" y="1375966"/>
                    <a:pt x="0" y="1320086"/>
                    <a:pt x="0" y="1251506"/>
                  </a:cubicBezTo>
                  <a:lnTo>
                    <a:pt x="0" y="124460"/>
                  </a:lnTo>
                  <a:cubicBezTo>
                    <a:pt x="0" y="55880"/>
                    <a:pt x="55880" y="0"/>
                    <a:pt x="124460" y="0"/>
                  </a:cubicBezTo>
                  <a:lnTo>
                    <a:pt x="2800065" y="0"/>
                  </a:lnTo>
                  <a:cubicBezTo>
                    <a:pt x="2868644" y="0"/>
                    <a:pt x="2924525" y="55880"/>
                    <a:pt x="2924525" y="124460"/>
                  </a:cubicBezTo>
                  <a:lnTo>
                    <a:pt x="2924525" y="1251507"/>
                  </a:lnTo>
                  <a:cubicBezTo>
                    <a:pt x="2924525" y="1320086"/>
                    <a:pt x="2868644" y="1375967"/>
                    <a:pt x="2800065" y="1375967"/>
                  </a:cubicBezTo>
                  <a:close/>
                </a:path>
              </a:pathLst>
            </a:custGeom>
            <a:solidFill>
              <a:srgbClr val="1B1B1B"/>
            </a:solidFill>
          </p:spPr>
        </p:sp>
      </p:grpSp>
      <p:grpSp>
        <p:nvGrpSpPr>
          <p:cNvPr name="Group 4" id="4"/>
          <p:cNvGrpSpPr>
            <a:grpSpLocks noChangeAspect="true"/>
          </p:cNvGrpSpPr>
          <p:nvPr/>
        </p:nvGrpSpPr>
        <p:grpSpPr>
          <a:xfrm rot="0">
            <a:off x="10277072" y="1092628"/>
            <a:ext cx="5301217" cy="10773397"/>
            <a:chOff x="0" y="0"/>
            <a:chExt cx="5001260" cy="10163810"/>
          </a:xfrm>
        </p:grpSpPr>
        <p:sp>
          <p:nvSpPr>
            <p:cNvPr name="Freeform 5" id="5"/>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t="0" r="-45" b="0"/>
              </a:stretch>
            </a:blipFill>
          </p:spPr>
        </p:sp>
        <p:sp>
          <p:nvSpPr>
            <p:cNvPr name="Freeform 6" id="6"/>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121067" t="0" r="-63529" b="0"/>
              </a:stretch>
            </a:blipFill>
          </p:spPr>
        </p:sp>
      </p:grpSp>
      <p:sp>
        <p:nvSpPr>
          <p:cNvPr name="Freeform 7" id="7"/>
          <p:cNvSpPr/>
          <p:nvPr/>
        </p:nvSpPr>
        <p:spPr>
          <a:xfrm flipH="false" flipV="false" rot="0">
            <a:off x="544314" y="229485"/>
            <a:ext cx="11517185" cy="2408216"/>
          </a:xfrm>
          <a:custGeom>
            <a:avLst/>
            <a:gdLst/>
            <a:ahLst/>
            <a:cxnLst/>
            <a:rect r="r" b="b" t="t" l="l"/>
            <a:pathLst>
              <a:path h="2408216" w="11517185">
                <a:moveTo>
                  <a:pt x="0" y="0"/>
                </a:moveTo>
                <a:lnTo>
                  <a:pt x="11517185" y="0"/>
                </a:lnTo>
                <a:lnTo>
                  <a:pt x="11517185" y="2408216"/>
                </a:lnTo>
                <a:lnTo>
                  <a:pt x="0" y="2408216"/>
                </a:lnTo>
                <a:lnTo>
                  <a:pt x="0" y="0"/>
                </a:lnTo>
                <a:close/>
              </a:path>
            </a:pathLst>
          </a:custGeom>
          <a:blipFill>
            <a:blip r:embed="rId4"/>
            <a:stretch>
              <a:fillRect l="0" t="-297342" r="0" b="0"/>
            </a:stretch>
          </a:blipFill>
        </p:spPr>
      </p:sp>
      <p:grpSp>
        <p:nvGrpSpPr>
          <p:cNvPr name="Group 8" id="8"/>
          <p:cNvGrpSpPr/>
          <p:nvPr/>
        </p:nvGrpSpPr>
        <p:grpSpPr>
          <a:xfrm rot="0">
            <a:off x="17023934" y="9330827"/>
            <a:ext cx="470732" cy="239358"/>
            <a:chOff x="0" y="0"/>
            <a:chExt cx="627643" cy="319144"/>
          </a:xfrm>
        </p:grpSpPr>
        <p:grpSp>
          <p:nvGrpSpPr>
            <p:cNvPr name="Group 9" id="9"/>
            <p:cNvGrpSpPr/>
            <p:nvPr/>
          </p:nvGrpSpPr>
          <p:grpSpPr>
            <a:xfrm rot="0">
              <a:off x="0" y="0"/>
              <a:ext cx="627643" cy="319144"/>
              <a:chOff x="0" y="0"/>
              <a:chExt cx="3763941" cy="1913890"/>
            </a:xfrm>
          </p:grpSpPr>
          <p:sp>
            <p:nvSpPr>
              <p:cNvPr name="Freeform 10" id="10"/>
              <p:cNvSpPr/>
              <p:nvPr/>
            </p:nvSpPr>
            <p:spPr>
              <a:xfrm flipH="false" flipV="false" rot="0">
                <a:off x="0" y="0"/>
                <a:ext cx="3763941" cy="1913890"/>
              </a:xfrm>
              <a:custGeom>
                <a:avLst/>
                <a:gdLst/>
                <a:ahLst/>
                <a:cxnLst/>
                <a:rect r="r" b="b" t="t" l="l"/>
                <a:pathLst>
                  <a:path h="1913890" w="3763941">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name="Group 11" id="11"/>
            <p:cNvGrpSpPr/>
            <p:nvPr/>
          </p:nvGrpSpPr>
          <p:grpSpPr>
            <a:xfrm rot="0">
              <a:off x="313822" y="20591"/>
              <a:ext cx="277962" cy="27796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name="Group 13" id="13"/>
          <p:cNvGrpSpPr/>
          <p:nvPr/>
        </p:nvGrpSpPr>
        <p:grpSpPr>
          <a:xfrm rot="0">
            <a:off x="1028700" y="9209737"/>
            <a:ext cx="481538" cy="481538"/>
            <a:chOff x="0" y="0"/>
            <a:chExt cx="642051" cy="642051"/>
          </a:xfrm>
        </p:grpSpPr>
        <p:grpSp>
          <p:nvGrpSpPr>
            <p:cNvPr name="Group 14" id="14"/>
            <p:cNvGrpSpPr/>
            <p:nvPr/>
          </p:nvGrpSpPr>
          <p:grpSpPr>
            <a:xfrm rot="0">
              <a:off x="0" y="0"/>
              <a:ext cx="642051" cy="642051"/>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name="Freeform 16" id="16"/>
            <p:cNvSpPr/>
            <p:nvPr/>
          </p:nvSpPr>
          <p:spPr>
            <a:xfrm flipH="false" flipV="false" rot="0">
              <a:off x="175556" y="197377"/>
              <a:ext cx="290938" cy="247298"/>
            </a:xfrm>
            <a:custGeom>
              <a:avLst/>
              <a:gdLst/>
              <a:ahLst/>
              <a:cxnLst/>
              <a:rect r="r" b="b" t="t" l="l"/>
              <a:pathLst>
                <a:path h="247298" w="290938">
                  <a:moveTo>
                    <a:pt x="0" y="0"/>
                  </a:moveTo>
                  <a:lnTo>
                    <a:pt x="290939" y="0"/>
                  </a:lnTo>
                  <a:lnTo>
                    <a:pt x="290939" y="247297"/>
                  </a:lnTo>
                  <a:lnTo>
                    <a:pt x="0" y="2472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7" id="17"/>
          <p:cNvGrpSpPr/>
          <p:nvPr/>
        </p:nvGrpSpPr>
        <p:grpSpPr>
          <a:xfrm rot="0">
            <a:off x="1673644" y="9209737"/>
            <a:ext cx="481538" cy="481538"/>
            <a:chOff x="0" y="0"/>
            <a:chExt cx="642051" cy="642051"/>
          </a:xfrm>
        </p:grpSpPr>
        <p:grpSp>
          <p:nvGrpSpPr>
            <p:cNvPr name="Group 18" id="18"/>
            <p:cNvGrpSpPr/>
            <p:nvPr/>
          </p:nvGrpSpPr>
          <p:grpSpPr>
            <a:xfrm rot="0">
              <a:off x="0" y="0"/>
              <a:ext cx="642051" cy="642051"/>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name="Freeform 20" id="20"/>
            <p:cNvSpPr/>
            <p:nvPr/>
          </p:nvSpPr>
          <p:spPr>
            <a:xfrm flipH="false" flipV="false" rot="0">
              <a:off x="195802" y="197377"/>
              <a:ext cx="250447" cy="256988"/>
            </a:xfrm>
            <a:custGeom>
              <a:avLst/>
              <a:gdLst/>
              <a:ahLst/>
              <a:cxnLst/>
              <a:rect r="r" b="b" t="t" l="l"/>
              <a:pathLst>
                <a:path h="256988" w="250447">
                  <a:moveTo>
                    <a:pt x="0" y="0"/>
                  </a:moveTo>
                  <a:lnTo>
                    <a:pt x="250447" y="0"/>
                  </a:lnTo>
                  <a:lnTo>
                    <a:pt x="250447" y="256988"/>
                  </a:lnTo>
                  <a:lnTo>
                    <a:pt x="0" y="2569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21" id="21"/>
          <p:cNvGrpSpPr/>
          <p:nvPr/>
        </p:nvGrpSpPr>
        <p:grpSpPr>
          <a:xfrm rot="0">
            <a:off x="2318588" y="9209737"/>
            <a:ext cx="481538" cy="481538"/>
            <a:chOff x="0" y="0"/>
            <a:chExt cx="642051" cy="642051"/>
          </a:xfrm>
        </p:grpSpPr>
        <p:grpSp>
          <p:nvGrpSpPr>
            <p:cNvPr name="Group 22" id="22"/>
            <p:cNvGrpSpPr/>
            <p:nvPr/>
          </p:nvGrpSpPr>
          <p:grpSpPr>
            <a:xfrm rot="0">
              <a:off x="0" y="0"/>
              <a:ext cx="642051" cy="642051"/>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name="Freeform 24" id="24"/>
            <p:cNvSpPr/>
            <p:nvPr/>
          </p:nvSpPr>
          <p:spPr>
            <a:xfrm flipH="false" flipV="false" rot="0">
              <a:off x="205355" y="192503"/>
              <a:ext cx="231341" cy="257046"/>
            </a:xfrm>
            <a:custGeom>
              <a:avLst/>
              <a:gdLst/>
              <a:ahLst/>
              <a:cxnLst/>
              <a:rect r="r" b="b" t="t" l="l"/>
              <a:pathLst>
                <a:path h="257046" w="231341">
                  <a:moveTo>
                    <a:pt x="0" y="0"/>
                  </a:moveTo>
                  <a:lnTo>
                    <a:pt x="231341" y="0"/>
                  </a:lnTo>
                  <a:lnTo>
                    <a:pt x="231341" y="257045"/>
                  </a:lnTo>
                  <a:lnTo>
                    <a:pt x="0" y="2570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TextBox 25" id="25"/>
          <p:cNvSpPr txBox="true"/>
          <p:nvPr/>
        </p:nvSpPr>
        <p:spPr>
          <a:xfrm rot="0">
            <a:off x="1673644" y="4361602"/>
            <a:ext cx="7028459" cy="1422400"/>
          </a:xfrm>
          <a:prstGeom prst="rect">
            <a:avLst/>
          </a:prstGeom>
        </p:spPr>
        <p:txBody>
          <a:bodyPr anchor="t" rtlCol="false" tIns="0" lIns="0" bIns="0" rIns="0">
            <a:spAutoFit/>
          </a:bodyPr>
          <a:lstStyle/>
          <a:p>
            <a:pPr algn="l">
              <a:lnSpc>
                <a:spcPts val="10999"/>
              </a:lnSpc>
            </a:pPr>
            <a:r>
              <a:rPr lang="en-US" sz="9999">
                <a:solidFill>
                  <a:srgbClr val="F1E9E9"/>
                </a:solidFill>
                <a:latin typeface="Open Sauce Semi-Bold"/>
                <a:ea typeface="Open Sauce Semi-Bold"/>
                <a:cs typeface="Open Sauce Semi-Bold"/>
                <a:sym typeface="Open Sauce Semi-Bold"/>
              </a:rPr>
              <a:t>Thank You</a:t>
            </a:r>
          </a:p>
        </p:txBody>
      </p:sp>
      <p:sp>
        <p:nvSpPr>
          <p:cNvPr name="Freeform 26" id="26"/>
          <p:cNvSpPr/>
          <p:nvPr/>
        </p:nvSpPr>
        <p:spPr>
          <a:xfrm flipH="false" flipV="false" rot="0">
            <a:off x="17003587"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7" id="27"/>
          <p:cNvSpPr/>
          <p:nvPr/>
        </p:nvSpPr>
        <p:spPr>
          <a:xfrm flipH="false" flipV="false" rot="0">
            <a:off x="0" y="0"/>
            <a:ext cx="1216639" cy="742356"/>
          </a:xfrm>
          <a:custGeom>
            <a:avLst/>
            <a:gdLst/>
            <a:ahLst/>
            <a:cxnLst/>
            <a:rect r="r" b="b" t="t" l="l"/>
            <a:pathLst>
              <a:path h="742356" w="1216639">
                <a:moveTo>
                  <a:pt x="0" y="0"/>
                </a:moveTo>
                <a:lnTo>
                  <a:pt x="1216639" y="0"/>
                </a:lnTo>
                <a:lnTo>
                  <a:pt x="1216639" y="742356"/>
                </a:lnTo>
                <a:lnTo>
                  <a:pt x="0" y="742356"/>
                </a:lnTo>
                <a:lnTo>
                  <a:pt x="0" y="0"/>
                </a:lnTo>
                <a:close/>
              </a:path>
            </a:pathLst>
          </a:custGeom>
          <a:blipFill>
            <a:blip r:embed="rId1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2224397"/>
            <a:ext cx="18288000" cy="8062603"/>
          </a:xfrm>
          <a:custGeom>
            <a:avLst/>
            <a:gdLst/>
            <a:ahLst/>
            <a:cxnLst/>
            <a:rect r="r" b="b" t="t" l="l"/>
            <a:pathLst>
              <a:path h="8062603" w="18288000">
                <a:moveTo>
                  <a:pt x="0" y="0"/>
                </a:moveTo>
                <a:lnTo>
                  <a:pt x="18288000" y="0"/>
                </a:lnTo>
                <a:lnTo>
                  <a:pt x="18288000" y="8062603"/>
                </a:lnTo>
                <a:lnTo>
                  <a:pt x="0" y="8062603"/>
                </a:lnTo>
                <a:lnTo>
                  <a:pt x="0" y="0"/>
                </a:lnTo>
                <a:close/>
              </a:path>
            </a:pathLst>
          </a:custGeom>
          <a:blipFill>
            <a:blip r:embed="rId2"/>
            <a:stretch>
              <a:fillRect l="-55421" t="0" r="-55421" b="-297342"/>
            </a:stretch>
          </a:blipFill>
        </p:spPr>
      </p:sp>
      <p:grpSp>
        <p:nvGrpSpPr>
          <p:cNvPr name="Group 3" id="3"/>
          <p:cNvGrpSpPr/>
          <p:nvPr/>
        </p:nvGrpSpPr>
        <p:grpSpPr>
          <a:xfrm rot="0">
            <a:off x="4568755" y="1028700"/>
            <a:ext cx="12690545" cy="8229600"/>
            <a:chOff x="0" y="0"/>
            <a:chExt cx="2078727" cy="1348019"/>
          </a:xfrm>
        </p:grpSpPr>
        <p:sp>
          <p:nvSpPr>
            <p:cNvPr name="Freeform 4" id="4"/>
            <p:cNvSpPr/>
            <p:nvPr/>
          </p:nvSpPr>
          <p:spPr>
            <a:xfrm flipH="false" flipV="false" rot="0">
              <a:off x="0" y="0"/>
              <a:ext cx="2078727" cy="1348019"/>
            </a:xfrm>
            <a:custGeom>
              <a:avLst/>
              <a:gdLst/>
              <a:ahLst/>
              <a:cxnLst/>
              <a:rect r="r" b="b" t="t" l="l"/>
              <a:pathLst>
                <a:path h="1348019" w="2078727">
                  <a:moveTo>
                    <a:pt x="1954267" y="1348019"/>
                  </a:moveTo>
                  <a:lnTo>
                    <a:pt x="124460" y="1348019"/>
                  </a:lnTo>
                  <a:cubicBezTo>
                    <a:pt x="55880" y="1348019"/>
                    <a:pt x="0" y="1292139"/>
                    <a:pt x="0" y="1223559"/>
                  </a:cubicBezTo>
                  <a:lnTo>
                    <a:pt x="0" y="124460"/>
                  </a:lnTo>
                  <a:cubicBezTo>
                    <a:pt x="0" y="55880"/>
                    <a:pt x="55880" y="0"/>
                    <a:pt x="124460" y="0"/>
                  </a:cubicBezTo>
                  <a:lnTo>
                    <a:pt x="1954267" y="0"/>
                  </a:lnTo>
                  <a:cubicBezTo>
                    <a:pt x="2022847" y="0"/>
                    <a:pt x="2078727" y="55880"/>
                    <a:pt x="2078727" y="124460"/>
                  </a:cubicBezTo>
                  <a:lnTo>
                    <a:pt x="2078727" y="1223559"/>
                  </a:lnTo>
                  <a:cubicBezTo>
                    <a:pt x="2078727" y="1292139"/>
                    <a:pt x="2022847" y="1348019"/>
                    <a:pt x="1954267" y="1348019"/>
                  </a:cubicBezTo>
                  <a:close/>
                </a:path>
              </a:pathLst>
            </a:custGeom>
            <a:solidFill>
              <a:srgbClr val="1B1B1B"/>
            </a:solidFill>
          </p:spPr>
        </p:sp>
      </p:grpSp>
      <p:sp>
        <p:nvSpPr>
          <p:cNvPr name="Freeform 5" id="5"/>
          <p:cNvSpPr/>
          <p:nvPr/>
        </p:nvSpPr>
        <p:spPr>
          <a:xfrm flipH="false" flipV="false" rot="0">
            <a:off x="16504645" y="1356127"/>
            <a:ext cx="337930" cy="337930"/>
          </a:xfrm>
          <a:custGeom>
            <a:avLst/>
            <a:gdLst/>
            <a:ahLst/>
            <a:cxnLst/>
            <a:rect r="r" b="b" t="t" l="l"/>
            <a:pathLst>
              <a:path h="337930" w="337930">
                <a:moveTo>
                  <a:pt x="0" y="0"/>
                </a:moveTo>
                <a:lnTo>
                  <a:pt x="337930" y="0"/>
                </a:lnTo>
                <a:lnTo>
                  <a:pt x="337930" y="337930"/>
                </a:lnTo>
                <a:lnTo>
                  <a:pt x="0" y="337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4448175"/>
            <a:ext cx="2919412" cy="1390650"/>
          </a:xfrm>
          <a:prstGeom prst="rect">
            <a:avLst/>
          </a:prstGeom>
        </p:spPr>
        <p:txBody>
          <a:bodyPr anchor="t" rtlCol="false" tIns="0" lIns="0" bIns="0" rIns="0">
            <a:spAutoFit/>
          </a:bodyPr>
          <a:lstStyle/>
          <a:p>
            <a:pPr algn="r" marL="0" indent="0" lvl="0">
              <a:lnSpc>
                <a:spcPts val="5520"/>
              </a:lnSpc>
              <a:spcBef>
                <a:spcPct val="0"/>
              </a:spcBef>
            </a:pPr>
            <a:r>
              <a:rPr lang="en-US" sz="4600">
                <a:solidFill>
                  <a:srgbClr val="F1E9E9"/>
                </a:solidFill>
                <a:latin typeface="Open Sauce Bold"/>
                <a:ea typeface="Open Sauce Bold"/>
                <a:cs typeface="Open Sauce Bold"/>
                <a:sym typeface="Open Sauce Bold"/>
              </a:rPr>
              <a:t>Literature Review</a:t>
            </a:r>
          </a:p>
        </p:txBody>
      </p:sp>
      <p:sp>
        <p:nvSpPr>
          <p:cNvPr name="Freeform 7" id="7"/>
          <p:cNvSpPr/>
          <p:nvPr/>
        </p:nvSpPr>
        <p:spPr>
          <a:xfrm flipH="false" flipV="false" rot="0">
            <a:off x="1028700"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5318988" y="1486992"/>
            <a:ext cx="11185657" cy="2258060"/>
          </a:xfrm>
          <a:prstGeom prst="rect">
            <a:avLst/>
          </a:prstGeom>
        </p:spPr>
        <p:txBody>
          <a:bodyPr anchor="t" rtlCol="false" tIns="0" lIns="0" bIns="0" rIns="0">
            <a:spAutoFit/>
          </a:bodyPr>
          <a:lstStyle/>
          <a:p>
            <a:pPr algn="ctr">
              <a:lnSpc>
                <a:spcPts val="3640"/>
              </a:lnSpc>
              <a:spcBef>
                <a:spcPct val="0"/>
              </a:spcBef>
            </a:pPr>
            <a:r>
              <a:rPr lang="en-US" sz="2600">
                <a:solidFill>
                  <a:srgbClr val="F1E9E9"/>
                </a:solidFill>
                <a:latin typeface="Open Sauce"/>
                <a:ea typeface="Open Sauce"/>
                <a:cs typeface="Open Sauce"/>
                <a:sym typeface="Open Sauce"/>
              </a:rPr>
              <a:t>An article titled “Usage of Principal Component Analysis (PCA)” by IBM. (n.d.)., highlights the importance of PCA in multivariate data analysis, emphasizing its ability to reduce dimensionality, extract important information, and visualize complex relationships between variables.</a:t>
            </a:r>
          </a:p>
        </p:txBody>
      </p:sp>
      <p:sp>
        <p:nvSpPr>
          <p:cNvPr name="TextBox 9" id="9"/>
          <p:cNvSpPr txBox="true"/>
          <p:nvPr/>
        </p:nvSpPr>
        <p:spPr>
          <a:xfrm rot="0">
            <a:off x="4568755" y="4224020"/>
            <a:ext cx="11185657" cy="1800860"/>
          </a:xfrm>
          <a:prstGeom prst="rect">
            <a:avLst/>
          </a:prstGeom>
        </p:spPr>
        <p:txBody>
          <a:bodyPr anchor="t" rtlCol="false" tIns="0" lIns="0" bIns="0" rIns="0">
            <a:spAutoFit/>
          </a:bodyPr>
          <a:lstStyle/>
          <a:p>
            <a:pPr algn="ctr">
              <a:lnSpc>
                <a:spcPts val="3640"/>
              </a:lnSpc>
              <a:spcBef>
                <a:spcPct val="0"/>
              </a:spcBef>
            </a:pPr>
            <a:r>
              <a:rPr lang="en-US" sz="2600">
                <a:solidFill>
                  <a:srgbClr val="F1E9E9"/>
                </a:solidFill>
                <a:latin typeface="Open Sauce"/>
                <a:ea typeface="Open Sauce"/>
                <a:cs typeface="Open Sauce"/>
                <a:sym typeface="Open Sauce"/>
              </a:rPr>
              <a:t>In the article of “The global k-means clustering algorithm” explains more about the global k-means algorithm which is an incremental approach to clustering that dynamically adds one cluster center at a time through a deterministic global search procedure</a:t>
            </a:r>
          </a:p>
        </p:txBody>
      </p:sp>
      <p:sp>
        <p:nvSpPr>
          <p:cNvPr name="TextBox 10" id="10"/>
          <p:cNvSpPr txBox="true"/>
          <p:nvPr/>
        </p:nvSpPr>
        <p:spPr>
          <a:xfrm rot="0">
            <a:off x="5656918" y="7018975"/>
            <a:ext cx="11185657" cy="1800860"/>
          </a:xfrm>
          <a:prstGeom prst="rect">
            <a:avLst/>
          </a:prstGeom>
        </p:spPr>
        <p:txBody>
          <a:bodyPr anchor="t" rtlCol="false" tIns="0" lIns="0" bIns="0" rIns="0">
            <a:spAutoFit/>
          </a:bodyPr>
          <a:lstStyle/>
          <a:p>
            <a:pPr algn="ctr">
              <a:lnSpc>
                <a:spcPts val="3640"/>
              </a:lnSpc>
              <a:spcBef>
                <a:spcPct val="0"/>
              </a:spcBef>
            </a:pPr>
            <a:r>
              <a:rPr lang="en-US" sz="2600">
                <a:solidFill>
                  <a:srgbClr val="F1E9E9"/>
                </a:solidFill>
                <a:latin typeface="Open Sauce"/>
                <a:ea typeface="Open Sauce"/>
                <a:cs typeface="Open Sauce"/>
                <a:sym typeface="Open Sauce"/>
              </a:rPr>
              <a:t>Another paper titled “Using K-Means Clustering to Cluster Provinces in Indonesia”, contains a research conducted using K-means clustering to cluster Indonesian provinces based on their geographical, economic, and demographic characteristics.</a:t>
            </a:r>
          </a:p>
        </p:txBody>
      </p:sp>
      <p:sp>
        <p:nvSpPr>
          <p:cNvPr name="Freeform 11" id="11"/>
          <p:cNvSpPr/>
          <p:nvPr/>
        </p:nvSpPr>
        <p:spPr>
          <a:xfrm flipH="false" flipV="false" rot="0">
            <a:off x="0" y="0"/>
            <a:ext cx="1216639" cy="742356"/>
          </a:xfrm>
          <a:custGeom>
            <a:avLst/>
            <a:gdLst/>
            <a:ahLst/>
            <a:cxnLst/>
            <a:rect r="r" b="b" t="t" l="l"/>
            <a:pathLst>
              <a:path h="742356" w="1216639">
                <a:moveTo>
                  <a:pt x="0" y="0"/>
                </a:moveTo>
                <a:lnTo>
                  <a:pt x="1216639" y="0"/>
                </a:lnTo>
                <a:lnTo>
                  <a:pt x="1216639" y="742356"/>
                </a:lnTo>
                <a:lnTo>
                  <a:pt x="0" y="742356"/>
                </a:lnTo>
                <a:lnTo>
                  <a:pt x="0" y="0"/>
                </a:lnTo>
                <a:close/>
              </a:path>
            </a:pathLst>
          </a:custGeom>
          <a:blipFill>
            <a:blip r:embed="rId7"/>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16948" y="2339900"/>
            <a:ext cx="17854104" cy="7720747"/>
            <a:chOff x="0" y="0"/>
            <a:chExt cx="2924524" cy="1264668"/>
          </a:xfrm>
        </p:grpSpPr>
        <p:sp>
          <p:nvSpPr>
            <p:cNvPr name="Freeform 3" id="3"/>
            <p:cNvSpPr/>
            <p:nvPr/>
          </p:nvSpPr>
          <p:spPr>
            <a:xfrm flipH="false" flipV="false" rot="0">
              <a:off x="0" y="0"/>
              <a:ext cx="2924525" cy="1264668"/>
            </a:xfrm>
            <a:custGeom>
              <a:avLst/>
              <a:gdLst/>
              <a:ahLst/>
              <a:cxnLst/>
              <a:rect r="r" b="b" t="t" l="l"/>
              <a:pathLst>
                <a:path h="1264668" w="2924525">
                  <a:moveTo>
                    <a:pt x="2800064" y="1264668"/>
                  </a:moveTo>
                  <a:lnTo>
                    <a:pt x="124460" y="1264668"/>
                  </a:lnTo>
                  <a:cubicBezTo>
                    <a:pt x="55880" y="1264668"/>
                    <a:pt x="0" y="1208788"/>
                    <a:pt x="0" y="1140208"/>
                  </a:cubicBezTo>
                  <a:lnTo>
                    <a:pt x="0" y="124460"/>
                  </a:lnTo>
                  <a:cubicBezTo>
                    <a:pt x="0" y="55880"/>
                    <a:pt x="55880" y="0"/>
                    <a:pt x="124460" y="0"/>
                  </a:cubicBezTo>
                  <a:lnTo>
                    <a:pt x="2800065" y="0"/>
                  </a:lnTo>
                  <a:cubicBezTo>
                    <a:pt x="2868644" y="0"/>
                    <a:pt x="2924525" y="55880"/>
                    <a:pt x="2924525" y="124460"/>
                  </a:cubicBezTo>
                  <a:lnTo>
                    <a:pt x="2924525" y="1140208"/>
                  </a:lnTo>
                  <a:cubicBezTo>
                    <a:pt x="2924525" y="1208788"/>
                    <a:pt x="2868644" y="1264668"/>
                    <a:pt x="2800065" y="1264668"/>
                  </a:cubicBezTo>
                  <a:close/>
                </a:path>
              </a:pathLst>
            </a:custGeom>
            <a:solidFill>
              <a:srgbClr val="1B1B1B"/>
            </a:solidFill>
          </p:spPr>
        </p:sp>
      </p:grpSp>
      <p:sp>
        <p:nvSpPr>
          <p:cNvPr name="Freeform 4" id="4"/>
          <p:cNvSpPr/>
          <p:nvPr/>
        </p:nvSpPr>
        <p:spPr>
          <a:xfrm flipH="false" flipV="false" rot="0">
            <a:off x="0" y="2339900"/>
            <a:ext cx="18288000" cy="7720747"/>
          </a:xfrm>
          <a:custGeom>
            <a:avLst/>
            <a:gdLst/>
            <a:ahLst/>
            <a:cxnLst/>
            <a:rect r="r" b="b" t="t" l="l"/>
            <a:pathLst>
              <a:path h="7720747" w="18288000">
                <a:moveTo>
                  <a:pt x="0" y="0"/>
                </a:moveTo>
                <a:lnTo>
                  <a:pt x="18288000" y="0"/>
                </a:lnTo>
                <a:lnTo>
                  <a:pt x="18288000" y="7720747"/>
                </a:lnTo>
                <a:lnTo>
                  <a:pt x="0" y="7720747"/>
                </a:lnTo>
                <a:lnTo>
                  <a:pt x="0" y="0"/>
                </a:lnTo>
                <a:close/>
              </a:path>
            </a:pathLst>
          </a:custGeom>
          <a:blipFill>
            <a:blip r:embed="rId2"/>
            <a:stretch>
              <a:fillRect l="-76192" t="-393755" r="-76192" b="-2931"/>
            </a:stretch>
          </a:blipFill>
        </p:spPr>
      </p:sp>
      <p:sp>
        <p:nvSpPr>
          <p:cNvPr name="TextBox 5" id="5"/>
          <p:cNvSpPr txBox="true"/>
          <p:nvPr/>
        </p:nvSpPr>
        <p:spPr>
          <a:xfrm rot="0">
            <a:off x="4694413" y="817562"/>
            <a:ext cx="8899175" cy="733425"/>
          </a:xfrm>
          <a:prstGeom prst="rect">
            <a:avLst/>
          </a:prstGeom>
        </p:spPr>
        <p:txBody>
          <a:bodyPr anchor="t" rtlCol="false" tIns="0" lIns="0" bIns="0" rIns="0">
            <a:spAutoFit/>
          </a:bodyPr>
          <a:lstStyle/>
          <a:p>
            <a:pPr algn="ctr" marL="0" indent="0" lvl="0">
              <a:lnSpc>
                <a:spcPts val="5880"/>
              </a:lnSpc>
              <a:spcBef>
                <a:spcPct val="0"/>
              </a:spcBef>
            </a:pPr>
            <a:r>
              <a:rPr lang="en-US" sz="4900">
                <a:solidFill>
                  <a:srgbClr val="F1E9E9"/>
                </a:solidFill>
                <a:latin typeface="Open Sauce Semi-Bold"/>
                <a:ea typeface="Open Sauce Semi-Bold"/>
                <a:cs typeface="Open Sauce Semi-Bold"/>
                <a:sym typeface="Open Sauce Semi-Bold"/>
              </a:rPr>
              <a:t>Source DataSet</a:t>
            </a:r>
          </a:p>
        </p:txBody>
      </p:sp>
      <p:sp>
        <p:nvSpPr>
          <p:cNvPr name="AutoShape 6" id="6"/>
          <p:cNvSpPr/>
          <p:nvPr/>
        </p:nvSpPr>
        <p:spPr>
          <a:xfrm rot="0">
            <a:off x="1028700" y="1438275"/>
            <a:ext cx="1202667" cy="0"/>
          </a:xfrm>
          <a:prstGeom prst="line">
            <a:avLst/>
          </a:prstGeom>
          <a:ln cap="flat" w="47625">
            <a:solidFill>
              <a:srgbClr val="582CED"/>
            </a:solidFill>
            <a:prstDash val="solid"/>
            <a:headEnd type="none" len="sm" w="sm"/>
            <a:tailEnd type="none" len="sm" w="sm"/>
          </a:ln>
        </p:spPr>
      </p:sp>
      <p:sp>
        <p:nvSpPr>
          <p:cNvPr name="Freeform 7" id="7"/>
          <p:cNvSpPr/>
          <p:nvPr/>
        </p:nvSpPr>
        <p:spPr>
          <a:xfrm flipH="false" flipV="false" rot="0">
            <a:off x="17003587"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8" id="8"/>
          <p:cNvGraphicFramePr>
            <a:graphicFrameLocks noGrp="true"/>
          </p:cNvGraphicFramePr>
          <p:nvPr/>
        </p:nvGraphicFramePr>
        <p:xfrm>
          <a:off x="1028700" y="2864136"/>
          <a:ext cx="4850591" cy="6672275"/>
        </p:xfrm>
        <a:graphic>
          <a:graphicData uri="http://schemas.openxmlformats.org/drawingml/2006/table">
            <a:tbl>
              <a:tblPr/>
              <a:tblGrid>
                <a:gridCol w="2425296"/>
                <a:gridCol w="2425296"/>
              </a:tblGrid>
              <a:tr h="711657">
                <a:tc>
                  <a:txBody>
                    <a:bodyPr anchor="t" rtlCol="false"/>
                    <a:lstStyle/>
                    <a:p>
                      <a:pPr algn="ctr">
                        <a:lnSpc>
                          <a:spcPts val="3359"/>
                        </a:lnSpc>
                        <a:defRPr/>
                      </a:pPr>
                      <a:r>
                        <a:rPr lang="en-US" sz="2400">
                          <a:solidFill>
                            <a:srgbClr val="FFFFFF"/>
                          </a:solidFill>
                          <a:latin typeface="Open Sauce"/>
                          <a:ea typeface="Open Sauce"/>
                          <a:cs typeface="Open Sauce"/>
                          <a:sym typeface="Open Sauce"/>
                        </a:rPr>
                        <a:t>Column Name</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3359"/>
                        </a:lnSpc>
                        <a:defRPr/>
                      </a:pPr>
                      <a:r>
                        <a:rPr lang="en-US" sz="2400">
                          <a:solidFill>
                            <a:srgbClr val="FFFFFF"/>
                          </a:solidFill>
                          <a:latin typeface="Open Sauce"/>
                          <a:ea typeface="Open Sauce"/>
                          <a:cs typeface="Open Sauce"/>
                          <a:sym typeface="Open Sauce"/>
                        </a:rPr>
                        <a:t>Data Type</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0002">
                <a:tc>
                  <a:txBody>
                    <a:bodyPr anchor="t" rtlCol="false"/>
                    <a:lstStyle/>
                    <a:p>
                      <a:pPr algn="l">
                        <a:lnSpc>
                          <a:spcPts val="3359"/>
                        </a:lnSpc>
                        <a:defRPr/>
                      </a:pPr>
                      <a:r>
                        <a:rPr lang="en-US" sz="2400">
                          <a:solidFill>
                            <a:srgbClr val="FFFFFF"/>
                          </a:solidFill>
                          <a:latin typeface="Open Sauce"/>
                          <a:ea typeface="Open Sauce"/>
                          <a:cs typeface="Open Sauce"/>
                          <a:sym typeface="Open Sauce"/>
                        </a:rPr>
                        <a:t>#</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Integer</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0002">
                <a:tc>
                  <a:txBody>
                    <a:bodyPr anchor="t" rtlCol="false"/>
                    <a:lstStyle/>
                    <a:p>
                      <a:pPr algn="l">
                        <a:lnSpc>
                          <a:spcPts val="3359"/>
                        </a:lnSpc>
                        <a:defRPr/>
                      </a:pPr>
                      <a:r>
                        <a:rPr lang="en-US" sz="2400">
                          <a:solidFill>
                            <a:srgbClr val="FFFFFF"/>
                          </a:solidFill>
                          <a:latin typeface="Open Sauce"/>
                          <a:ea typeface="Open Sauce"/>
                          <a:cs typeface="Open Sauce"/>
                          <a:sym typeface="Open Sauce"/>
                        </a:rPr>
                        <a:t>Name</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String</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0002">
                <a:tc>
                  <a:txBody>
                    <a:bodyPr anchor="t" rtlCol="false"/>
                    <a:lstStyle/>
                    <a:p>
                      <a:pPr algn="l">
                        <a:lnSpc>
                          <a:spcPts val="3359"/>
                        </a:lnSpc>
                        <a:defRPr/>
                      </a:pPr>
                      <a:r>
                        <a:rPr lang="en-US" sz="2400">
                          <a:solidFill>
                            <a:srgbClr val="FFFFFF"/>
                          </a:solidFill>
                          <a:latin typeface="Open Sauce"/>
                          <a:ea typeface="Open Sauce"/>
                          <a:cs typeface="Open Sauce"/>
                          <a:sym typeface="Open Sauce"/>
                        </a:rPr>
                        <a:t>Brand</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String</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0002">
                <a:tc>
                  <a:txBody>
                    <a:bodyPr anchor="t" rtlCol="false"/>
                    <a:lstStyle/>
                    <a:p>
                      <a:pPr algn="l">
                        <a:lnSpc>
                          <a:spcPts val="3359"/>
                        </a:lnSpc>
                        <a:defRPr/>
                      </a:pPr>
                      <a:r>
                        <a:rPr lang="en-US" sz="2400">
                          <a:solidFill>
                            <a:srgbClr val="FFFFFF"/>
                          </a:solidFill>
                          <a:latin typeface="Open Sauce"/>
                          <a:ea typeface="Open Sauce"/>
                          <a:cs typeface="Open Sauce"/>
                          <a:sym typeface="Open Sauce"/>
                        </a:rPr>
                        <a:t>Model</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String</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060302">
                <a:tc>
                  <a:txBody>
                    <a:bodyPr anchor="t" rtlCol="false"/>
                    <a:lstStyle/>
                    <a:p>
                      <a:pPr algn="l">
                        <a:lnSpc>
                          <a:spcPts val="3359"/>
                        </a:lnSpc>
                        <a:defRPr/>
                      </a:pPr>
                      <a:r>
                        <a:rPr lang="en-US" sz="2400">
                          <a:solidFill>
                            <a:srgbClr val="FFFFFF"/>
                          </a:solidFill>
                          <a:latin typeface="Open Sauce"/>
                          <a:ea typeface="Open Sauce"/>
                          <a:cs typeface="Open Sauce"/>
                          <a:sym typeface="Open Sauce"/>
                        </a:rPr>
                        <a:t>Battery capacity (mAh)</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Integer</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060302">
                <a:tc>
                  <a:txBody>
                    <a:bodyPr anchor="t" rtlCol="false"/>
                    <a:lstStyle/>
                    <a:p>
                      <a:pPr algn="l">
                        <a:lnSpc>
                          <a:spcPts val="3359"/>
                        </a:lnSpc>
                        <a:defRPr/>
                      </a:pPr>
                      <a:r>
                        <a:rPr lang="en-US" sz="2400">
                          <a:solidFill>
                            <a:srgbClr val="FFFFFF"/>
                          </a:solidFill>
                          <a:latin typeface="Open Sauce"/>
                          <a:ea typeface="Open Sauce"/>
                          <a:cs typeface="Open Sauce"/>
                          <a:sym typeface="Open Sauce"/>
                        </a:rPr>
                        <a:t>Screen size (inches)</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Float</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0002">
                <a:tc>
                  <a:txBody>
                    <a:bodyPr anchor="t" rtlCol="false"/>
                    <a:lstStyle/>
                    <a:p>
                      <a:pPr algn="l">
                        <a:lnSpc>
                          <a:spcPts val="3359"/>
                        </a:lnSpc>
                        <a:defRPr/>
                      </a:pPr>
                      <a:r>
                        <a:rPr lang="en-US" sz="2400">
                          <a:solidFill>
                            <a:srgbClr val="FFFFFF"/>
                          </a:solidFill>
                          <a:latin typeface="Open Sauce"/>
                          <a:ea typeface="Open Sauce"/>
                          <a:cs typeface="Open Sauce"/>
                          <a:sym typeface="Open Sauce"/>
                        </a:rPr>
                        <a:t>Touchscreen</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String (Yes/No</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0002">
                <a:tc>
                  <a:txBody>
                    <a:bodyPr anchor="t" rtlCol="false"/>
                    <a:lstStyle/>
                    <a:p>
                      <a:pPr algn="l">
                        <a:lnSpc>
                          <a:spcPts val="3359"/>
                        </a:lnSpc>
                        <a:defRPr/>
                      </a:pPr>
                      <a:r>
                        <a:rPr lang="en-US" sz="2400">
                          <a:solidFill>
                            <a:srgbClr val="FFFFFF"/>
                          </a:solidFill>
                          <a:latin typeface="Open Sauce"/>
                          <a:ea typeface="Open Sauce"/>
                          <a:cs typeface="Open Sauce"/>
                          <a:sym typeface="Open Sauce"/>
                        </a:rPr>
                        <a:t>Resolution x</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Integer</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bl>
          </a:graphicData>
        </a:graphic>
      </p:graphicFrame>
      <p:graphicFrame>
        <p:nvGraphicFramePr>
          <p:cNvPr name="Table 9" id="9"/>
          <p:cNvGraphicFramePr>
            <a:graphicFrameLocks noGrp="true"/>
          </p:cNvGraphicFramePr>
          <p:nvPr/>
        </p:nvGraphicFramePr>
        <p:xfrm>
          <a:off x="6541712" y="2864136"/>
          <a:ext cx="5367921" cy="6672275"/>
        </p:xfrm>
        <a:graphic>
          <a:graphicData uri="http://schemas.openxmlformats.org/drawingml/2006/table">
            <a:tbl>
              <a:tblPr/>
              <a:tblGrid>
                <a:gridCol w="2740467"/>
                <a:gridCol w="2446105"/>
              </a:tblGrid>
              <a:tr h="647752">
                <a:tc>
                  <a:txBody>
                    <a:bodyPr anchor="t" rtlCol="false"/>
                    <a:lstStyle/>
                    <a:p>
                      <a:pPr algn="ctr">
                        <a:lnSpc>
                          <a:spcPts val="3359"/>
                        </a:lnSpc>
                        <a:defRPr/>
                      </a:pPr>
                      <a:r>
                        <a:rPr lang="en-US" sz="2400">
                          <a:solidFill>
                            <a:srgbClr val="FFFFFF"/>
                          </a:solidFill>
                          <a:latin typeface="Open Sauce"/>
                          <a:ea typeface="Open Sauce"/>
                          <a:cs typeface="Open Sauce"/>
                          <a:sym typeface="Open Sauce"/>
                        </a:rPr>
                        <a:t>Column Name</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3359"/>
                        </a:lnSpc>
                        <a:defRPr/>
                      </a:pPr>
                      <a:r>
                        <a:rPr lang="en-US" sz="2400">
                          <a:solidFill>
                            <a:srgbClr val="FFFFFF"/>
                          </a:solidFill>
                          <a:latin typeface="Open Sauce"/>
                          <a:ea typeface="Open Sauce"/>
                          <a:cs typeface="Open Sauce"/>
                          <a:sym typeface="Open Sauce"/>
                        </a:rPr>
                        <a:t>Data Type</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7752">
                <a:tc>
                  <a:txBody>
                    <a:bodyPr anchor="t" rtlCol="false"/>
                    <a:lstStyle/>
                    <a:p>
                      <a:pPr algn="l">
                        <a:lnSpc>
                          <a:spcPts val="3359"/>
                        </a:lnSpc>
                        <a:defRPr/>
                      </a:pPr>
                      <a:r>
                        <a:rPr lang="en-US" sz="2400">
                          <a:solidFill>
                            <a:srgbClr val="FFFFFF"/>
                          </a:solidFill>
                          <a:latin typeface="Open Sauce"/>
                          <a:ea typeface="Open Sauce"/>
                          <a:cs typeface="Open Sauce"/>
                          <a:sym typeface="Open Sauce"/>
                        </a:rPr>
                        <a:t>Resolution y</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Integer</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7752">
                <a:tc>
                  <a:txBody>
                    <a:bodyPr anchor="t" rtlCol="false"/>
                    <a:lstStyle/>
                    <a:p>
                      <a:pPr algn="l">
                        <a:lnSpc>
                          <a:spcPts val="3359"/>
                        </a:lnSpc>
                        <a:defRPr/>
                      </a:pPr>
                      <a:r>
                        <a:rPr lang="en-US" sz="2400">
                          <a:solidFill>
                            <a:srgbClr val="FFFFFF"/>
                          </a:solidFill>
                          <a:latin typeface="Open Sauce"/>
                          <a:ea typeface="Open Sauce"/>
                          <a:cs typeface="Open Sauce"/>
                          <a:sym typeface="Open Sauce"/>
                        </a:rPr>
                        <a:t>Processor</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Integer</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7752">
                <a:tc>
                  <a:txBody>
                    <a:bodyPr anchor="t" rtlCol="false"/>
                    <a:lstStyle/>
                    <a:p>
                      <a:pPr algn="l">
                        <a:lnSpc>
                          <a:spcPts val="3359"/>
                        </a:lnSpc>
                        <a:defRPr/>
                      </a:pPr>
                      <a:r>
                        <a:rPr lang="en-US" sz="2400">
                          <a:solidFill>
                            <a:srgbClr val="FFFFFF"/>
                          </a:solidFill>
                          <a:latin typeface="Open Sauce"/>
                          <a:ea typeface="Open Sauce"/>
                          <a:cs typeface="Open Sauce"/>
                          <a:sym typeface="Open Sauce"/>
                        </a:rPr>
                        <a:t>RAM (MB)</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Integer</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073142">
                <a:tc>
                  <a:txBody>
                    <a:bodyPr anchor="t" rtlCol="false"/>
                    <a:lstStyle/>
                    <a:p>
                      <a:pPr algn="l">
                        <a:lnSpc>
                          <a:spcPts val="3359"/>
                        </a:lnSpc>
                        <a:defRPr/>
                      </a:pPr>
                      <a:r>
                        <a:rPr lang="en-US" sz="2400">
                          <a:solidFill>
                            <a:srgbClr val="FFFFFF"/>
                          </a:solidFill>
                          <a:latin typeface="Open Sauce"/>
                          <a:ea typeface="Open Sauce"/>
                          <a:cs typeface="Open Sauce"/>
                          <a:sym typeface="Open Sauce"/>
                        </a:rPr>
                        <a:t>Internal storage (GB)</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Float</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7752">
                <a:tc>
                  <a:txBody>
                    <a:bodyPr anchor="t" rtlCol="false"/>
                    <a:lstStyle/>
                    <a:p>
                      <a:pPr algn="l">
                        <a:lnSpc>
                          <a:spcPts val="3359"/>
                        </a:lnSpc>
                        <a:defRPr/>
                      </a:pPr>
                      <a:r>
                        <a:rPr lang="en-US" sz="2400">
                          <a:solidFill>
                            <a:srgbClr val="FFFFFF"/>
                          </a:solidFill>
                          <a:latin typeface="Open Sauce"/>
                          <a:ea typeface="Open Sauce"/>
                          <a:cs typeface="Open Sauce"/>
                          <a:sym typeface="Open Sauce"/>
                        </a:rPr>
                        <a:t>Rear camera</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Float</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7752">
                <a:tc>
                  <a:txBody>
                    <a:bodyPr anchor="t" rtlCol="false"/>
                    <a:lstStyle/>
                    <a:p>
                      <a:pPr algn="l">
                        <a:lnSpc>
                          <a:spcPts val="3359"/>
                        </a:lnSpc>
                        <a:defRPr/>
                      </a:pPr>
                      <a:r>
                        <a:rPr lang="en-US" sz="2400">
                          <a:solidFill>
                            <a:srgbClr val="FFFFFF"/>
                          </a:solidFill>
                          <a:latin typeface="Open Sauce"/>
                          <a:ea typeface="Open Sauce"/>
                          <a:cs typeface="Open Sauce"/>
                          <a:sym typeface="Open Sauce"/>
                        </a:rPr>
                        <a:t>Front camera</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Float</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064866">
                <a:tc>
                  <a:txBody>
                    <a:bodyPr anchor="t" rtlCol="false"/>
                    <a:lstStyle/>
                    <a:p>
                      <a:pPr algn="l">
                        <a:lnSpc>
                          <a:spcPts val="3359"/>
                        </a:lnSpc>
                        <a:defRPr/>
                      </a:pPr>
                      <a:r>
                        <a:rPr lang="en-US" sz="2400">
                          <a:solidFill>
                            <a:srgbClr val="FFFFFF"/>
                          </a:solidFill>
                          <a:latin typeface="Open Sauce"/>
                          <a:ea typeface="Open Sauce"/>
                          <a:cs typeface="Open Sauce"/>
                          <a:sym typeface="Open Sauce"/>
                        </a:rPr>
                        <a:t>Operating system</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String</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7752">
                <a:tc>
                  <a:txBody>
                    <a:bodyPr anchor="t" rtlCol="false"/>
                    <a:lstStyle/>
                    <a:p>
                      <a:pPr algn="l">
                        <a:lnSpc>
                          <a:spcPts val="3359"/>
                        </a:lnSpc>
                        <a:defRPr/>
                      </a:pPr>
                      <a:r>
                        <a:rPr lang="en-US" sz="2400">
                          <a:solidFill>
                            <a:srgbClr val="FFFFFF"/>
                          </a:solidFill>
                          <a:latin typeface="Open Sauce"/>
                          <a:ea typeface="Open Sauce"/>
                          <a:cs typeface="Open Sauce"/>
                          <a:sym typeface="Open Sauce"/>
                        </a:rPr>
                        <a:t>Wi-Fi</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String (Yes/No)</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bl>
          </a:graphicData>
        </a:graphic>
      </p:graphicFrame>
      <p:graphicFrame>
        <p:nvGraphicFramePr>
          <p:cNvPr name="Table 10" id="10"/>
          <p:cNvGraphicFramePr>
            <a:graphicFrameLocks noGrp="true"/>
          </p:cNvGraphicFramePr>
          <p:nvPr/>
        </p:nvGraphicFramePr>
        <p:xfrm>
          <a:off x="12413694" y="2864136"/>
          <a:ext cx="4845606" cy="4905375"/>
        </p:xfrm>
        <a:graphic>
          <a:graphicData uri="http://schemas.openxmlformats.org/drawingml/2006/table">
            <a:tbl>
              <a:tblPr/>
              <a:tblGrid>
                <a:gridCol w="2349861"/>
                <a:gridCol w="2495746"/>
              </a:tblGrid>
              <a:tr h="640663">
                <a:tc>
                  <a:txBody>
                    <a:bodyPr anchor="t" rtlCol="false"/>
                    <a:lstStyle/>
                    <a:p>
                      <a:pPr algn="l">
                        <a:lnSpc>
                          <a:spcPts val="3359"/>
                        </a:lnSpc>
                        <a:defRPr/>
                      </a:pPr>
                      <a:r>
                        <a:rPr lang="en-US" sz="2400">
                          <a:solidFill>
                            <a:srgbClr val="FFFFFF"/>
                          </a:solidFill>
                          <a:latin typeface="Open Sauce"/>
                          <a:ea typeface="Open Sauce"/>
                          <a:cs typeface="Open Sauce"/>
                          <a:sym typeface="Open Sauce"/>
                        </a:rPr>
                        <a:t>Column Name</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Data Type</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0663">
                <a:tc>
                  <a:txBody>
                    <a:bodyPr anchor="t" rtlCol="false"/>
                    <a:lstStyle/>
                    <a:p>
                      <a:pPr algn="l">
                        <a:lnSpc>
                          <a:spcPts val="3359"/>
                        </a:lnSpc>
                        <a:defRPr/>
                      </a:pPr>
                      <a:r>
                        <a:rPr lang="en-US" sz="2400">
                          <a:solidFill>
                            <a:srgbClr val="FFFFFF"/>
                          </a:solidFill>
                          <a:latin typeface="Open Sauce"/>
                          <a:ea typeface="Open Sauce"/>
                          <a:cs typeface="Open Sauce"/>
                          <a:sym typeface="Open Sauce"/>
                        </a:rPr>
                        <a:t>Bluetooth</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String (Yes/No)</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0663">
                <a:tc>
                  <a:txBody>
                    <a:bodyPr anchor="t" rtlCol="false"/>
                    <a:lstStyle/>
                    <a:p>
                      <a:pPr algn="l">
                        <a:lnSpc>
                          <a:spcPts val="3359"/>
                        </a:lnSpc>
                        <a:defRPr/>
                      </a:pPr>
                      <a:r>
                        <a:rPr lang="en-US" sz="2400">
                          <a:solidFill>
                            <a:srgbClr val="FFFFFF"/>
                          </a:solidFill>
                          <a:latin typeface="Open Sauce"/>
                          <a:ea typeface="Open Sauce"/>
                          <a:cs typeface="Open Sauce"/>
                          <a:sym typeface="Open Sauce"/>
                        </a:rPr>
                        <a:t>GPS</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String (Yes/No)</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061397">
                <a:tc>
                  <a:txBody>
                    <a:bodyPr anchor="t" rtlCol="false"/>
                    <a:lstStyle/>
                    <a:p>
                      <a:pPr algn="l">
                        <a:lnSpc>
                          <a:spcPts val="3359"/>
                        </a:lnSpc>
                        <a:defRPr/>
                      </a:pPr>
                      <a:r>
                        <a:rPr lang="en-US" sz="2400">
                          <a:solidFill>
                            <a:srgbClr val="FFFFFF"/>
                          </a:solidFill>
                          <a:latin typeface="Open Sauce"/>
                          <a:ea typeface="Open Sauce"/>
                          <a:cs typeface="Open Sauce"/>
                          <a:sym typeface="Open Sauce"/>
                        </a:rPr>
                        <a:t>Number of SIMs</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Integer</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0663">
                <a:tc>
                  <a:txBody>
                    <a:bodyPr anchor="t" rtlCol="false"/>
                    <a:lstStyle/>
                    <a:p>
                      <a:pPr algn="l">
                        <a:lnSpc>
                          <a:spcPts val="3359"/>
                        </a:lnSpc>
                        <a:defRPr/>
                      </a:pPr>
                      <a:r>
                        <a:rPr lang="en-US" sz="2400">
                          <a:solidFill>
                            <a:srgbClr val="FFFFFF"/>
                          </a:solidFill>
                          <a:latin typeface="Open Sauce"/>
                          <a:ea typeface="Open Sauce"/>
                          <a:cs typeface="Open Sauce"/>
                          <a:sym typeface="Open Sauce"/>
                        </a:rPr>
                        <a:t>3G</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String (Yes/No)</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0663">
                <a:tc>
                  <a:txBody>
                    <a:bodyPr anchor="t" rtlCol="false"/>
                    <a:lstStyle/>
                    <a:p>
                      <a:pPr algn="l">
                        <a:lnSpc>
                          <a:spcPts val="3359"/>
                        </a:lnSpc>
                        <a:defRPr/>
                      </a:pPr>
                      <a:r>
                        <a:rPr lang="en-US" sz="2400">
                          <a:solidFill>
                            <a:srgbClr val="FFFFFF"/>
                          </a:solidFill>
                          <a:latin typeface="Open Sauce"/>
                          <a:ea typeface="Open Sauce"/>
                          <a:cs typeface="Open Sauce"/>
                          <a:sym typeface="Open Sauce"/>
                        </a:rPr>
                        <a:t>4G/ LTE</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String (Yes/No)</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0663">
                <a:tc>
                  <a:txBody>
                    <a:bodyPr anchor="t" rtlCol="false"/>
                    <a:lstStyle/>
                    <a:p>
                      <a:pPr algn="l">
                        <a:lnSpc>
                          <a:spcPts val="3359"/>
                        </a:lnSpc>
                        <a:defRPr/>
                      </a:pPr>
                      <a:r>
                        <a:rPr lang="en-US" sz="2400">
                          <a:solidFill>
                            <a:srgbClr val="FFFFFF"/>
                          </a:solidFill>
                          <a:latin typeface="Open Sauce"/>
                          <a:ea typeface="Open Sauce"/>
                          <a:cs typeface="Open Sauce"/>
                          <a:sym typeface="Open Sauce"/>
                        </a:rPr>
                        <a:t>Price</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Integer (in INR)</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bl>
          </a:graphicData>
        </a:graphic>
      </p:graphicFrame>
      <p:sp>
        <p:nvSpPr>
          <p:cNvPr name="Freeform 11" id="11"/>
          <p:cNvSpPr/>
          <p:nvPr/>
        </p:nvSpPr>
        <p:spPr>
          <a:xfrm flipH="false" flipV="false" rot="0">
            <a:off x="0" y="0"/>
            <a:ext cx="1216639" cy="742356"/>
          </a:xfrm>
          <a:custGeom>
            <a:avLst/>
            <a:gdLst/>
            <a:ahLst/>
            <a:cxnLst/>
            <a:rect r="r" b="b" t="t" l="l"/>
            <a:pathLst>
              <a:path h="742356" w="1216639">
                <a:moveTo>
                  <a:pt x="0" y="0"/>
                </a:moveTo>
                <a:lnTo>
                  <a:pt x="1216639" y="0"/>
                </a:lnTo>
                <a:lnTo>
                  <a:pt x="1216639" y="742356"/>
                </a:lnTo>
                <a:lnTo>
                  <a:pt x="0" y="742356"/>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16948" y="2339900"/>
            <a:ext cx="17854104" cy="7720747"/>
            <a:chOff x="0" y="0"/>
            <a:chExt cx="2924524" cy="1264668"/>
          </a:xfrm>
        </p:grpSpPr>
        <p:sp>
          <p:nvSpPr>
            <p:cNvPr name="Freeform 3" id="3"/>
            <p:cNvSpPr/>
            <p:nvPr/>
          </p:nvSpPr>
          <p:spPr>
            <a:xfrm flipH="false" flipV="false" rot="0">
              <a:off x="0" y="0"/>
              <a:ext cx="2924525" cy="1264668"/>
            </a:xfrm>
            <a:custGeom>
              <a:avLst/>
              <a:gdLst/>
              <a:ahLst/>
              <a:cxnLst/>
              <a:rect r="r" b="b" t="t" l="l"/>
              <a:pathLst>
                <a:path h="1264668" w="2924525">
                  <a:moveTo>
                    <a:pt x="2800064" y="1264668"/>
                  </a:moveTo>
                  <a:lnTo>
                    <a:pt x="124460" y="1264668"/>
                  </a:lnTo>
                  <a:cubicBezTo>
                    <a:pt x="55880" y="1264668"/>
                    <a:pt x="0" y="1208788"/>
                    <a:pt x="0" y="1140208"/>
                  </a:cubicBezTo>
                  <a:lnTo>
                    <a:pt x="0" y="124460"/>
                  </a:lnTo>
                  <a:cubicBezTo>
                    <a:pt x="0" y="55880"/>
                    <a:pt x="55880" y="0"/>
                    <a:pt x="124460" y="0"/>
                  </a:cubicBezTo>
                  <a:lnTo>
                    <a:pt x="2800065" y="0"/>
                  </a:lnTo>
                  <a:cubicBezTo>
                    <a:pt x="2868644" y="0"/>
                    <a:pt x="2924525" y="55880"/>
                    <a:pt x="2924525" y="124460"/>
                  </a:cubicBezTo>
                  <a:lnTo>
                    <a:pt x="2924525" y="1140208"/>
                  </a:lnTo>
                  <a:cubicBezTo>
                    <a:pt x="2924525" y="1208788"/>
                    <a:pt x="2868644" y="1264668"/>
                    <a:pt x="2800065" y="1264668"/>
                  </a:cubicBezTo>
                  <a:close/>
                </a:path>
              </a:pathLst>
            </a:custGeom>
            <a:solidFill>
              <a:srgbClr val="1B1B1B"/>
            </a:solidFill>
          </p:spPr>
        </p:sp>
      </p:grpSp>
      <p:sp>
        <p:nvSpPr>
          <p:cNvPr name="Freeform 4" id="4"/>
          <p:cNvSpPr/>
          <p:nvPr/>
        </p:nvSpPr>
        <p:spPr>
          <a:xfrm flipH="false" flipV="false" rot="0">
            <a:off x="0" y="2339900"/>
            <a:ext cx="18288000" cy="7720747"/>
          </a:xfrm>
          <a:custGeom>
            <a:avLst/>
            <a:gdLst/>
            <a:ahLst/>
            <a:cxnLst/>
            <a:rect r="r" b="b" t="t" l="l"/>
            <a:pathLst>
              <a:path h="7720747" w="18288000">
                <a:moveTo>
                  <a:pt x="0" y="0"/>
                </a:moveTo>
                <a:lnTo>
                  <a:pt x="18288000" y="0"/>
                </a:lnTo>
                <a:lnTo>
                  <a:pt x="18288000" y="7720747"/>
                </a:lnTo>
                <a:lnTo>
                  <a:pt x="0" y="7720747"/>
                </a:lnTo>
                <a:lnTo>
                  <a:pt x="0" y="0"/>
                </a:lnTo>
                <a:close/>
              </a:path>
            </a:pathLst>
          </a:custGeom>
          <a:blipFill>
            <a:blip r:embed="rId2"/>
            <a:stretch>
              <a:fillRect l="-76192" t="-393755" r="-76192" b="-2931"/>
            </a:stretch>
          </a:blipFill>
        </p:spPr>
      </p:sp>
      <p:sp>
        <p:nvSpPr>
          <p:cNvPr name="TextBox 5" id="5"/>
          <p:cNvSpPr txBox="true"/>
          <p:nvPr/>
        </p:nvSpPr>
        <p:spPr>
          <a:xfrm rot="0">
            <a:off x="4694413" y="817562"/>
            <a:ext cx="8899175" cy="733425"/>
          </a:xfrm>
          <a:prstGeom prst="rect">
            <a:avLst/>
          </a:prstGeom>
        </p:spPr>
        <p:txBody>
          <a:bodyPr anchor="t" rtlCol="false" tIns="0" lIns="0" bIns="0" rIns="0">
            <a:spAutoFit/>
          </a:bodyPr>
          <a:lstStyle/>
          <a:p>
            <a:pPr algn="ctr" marL="0" indent="0" lvl="0">
              <a:lnSpc>
                <a:spcPts val="5880"/>
              </a:lnSpc>
              <a:spcBef>
                <a:spcPct val="0"/>
              </a:spcBef>
            </a:pPr>
            <a:r>
              <a:rPr lang="en-US" sz="4900">
                <a:solidFill>
                  <a:srgbClr val="F1E9E9"/>
                </a:solidFill>
                <a:latin typeface="Open Sauce Semi-Bold"/>
                <a:ea typeface="Open Sauce Semi-Bold"/>
                <a:cs typeface="Open Sauce Semi-Bold"/>
                <a:sym typeface="Open Sauce Semi-Bold"/>
              </a:rPr>
              <a:t>The DataSet</a:t>
            </a:r>
          </a:p>
        </p:txBody>
      </p:sp>
      <p:sp>
        <p:nvSpPr>
          <p:cNvPr name="AutoShape 6" id="6"/>
          <p:cNvSpPr/>
          <p:nvPr/>
        </p:nvSpPr>
        <p:spPr>
          <a:xfrm rot="0">
            <a:off x="1028700" y="1438275"/>
            <a:ext cx="1202667" cy="0"/>
          </a:xfrm>
          <a:prstGeom prst="line">
            <a:avLst/>
          </a:prstGeom>
          <a:ln cap="flat" w="47625">
            <a:solidFill>
              <a:srgbClr val="582CED"/>
            </a:solidFill>
            <a:prstDash val="solid"/>
            <a:headEnd type="none" len="sm" w="sm"/>
            <a:tailEnd type="none" len="sm" w="sm"/>
          </a:ln>
        </p:spPr>
      </p:sp>
      <p:sp>
        <p:nvSpPr>
          <p:cNvPr name="Freeform 7" id="7"/>
          <p:cNvSpPr/>
          <p:nvPr/>
        </p:nvSpPr>
        <p:spPr>
          <a:xfrm flipH="false" flipV="false" rot="0">
            <a:off x="17003587"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8" id="8"/>
          <p:cNvGraphicFramePr>
            <a:graphicFrameLocks noGrp="true"/>
          </p:cNvGraphicFramePr>
          <p:nvPr/>
        </p:nvGraphicFramePr>
        <p:xfrm>
          <a:off x="2269117" y="2864136"/>
          <a:ext cx="4850591" cy="7019925"/>
        </p:xfrm>
        <a:graphic>
          <a:graphicData uri="http://schemas.openxmlformats.org/drawingml/2006/table">
            <a:tbl>
              <a:tblPr/>
              <a:tblGrid>
                <a:gridCol w="2425296"/>
                <a:gridCol w="2425296"/>
              </a:tblGrid>
              <a:tr h="639912">
                <a:tc>
                  <a:txBody>
                    <a:bodyPr anchor="t" rtlCol="false"/>
                    <a:lstStyle/>
                    <a:p>
                      <a:pPr algn="ctr">
                        <a:lnSpc>
                          <a:spcPts val="3359"/>
                        </a:lnSpc>
                        <a:defRPr/>
                      </a:pPr>
                      <a:r>
                        <a:rPr lang="en-US" sz="2400">
                          <a:solidFill>
                            <a:srgbClr val="FFFFFF"/>
                          </a:solidFill>
                          <a:latin typeface="Open Sauce"/>
                          <a:ea typeface="Open Sauce"/>
                          <a:cs typeface="Open Sauce"/>
                          <a:sym typeface="Open Sauce"/>
                        </a:rPr>
                        <a:t>Column Name</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3359"/>
                        </a:lnSpc>
                        <a:defRPr/>
                      </a:pPr>
                      <a:r>
                        <a:rPr lang="en-US" sz="2400">
                          <a:solidFill>
                            <a:srgbClr val="FFFFFF"/>
                          </a:solidFill>
                          <a:latin typeface="Open Sauce"/>
                          <a:ea typeface="Open Sauce"/>
                          <a:cs typeface="Open Sauce"/>
                          <a:sym typeface="Open Sauce"/>
                        </a:rPr>
                        <a:t>Data Type</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39912">
                <a:tc>
                  <a:txBody>
                    <a:bodyPr anchor="t" rtlCol="false"/>
                    <a:lstStyle/>
                    <a:p>
                      <a:pPr algn="l">
                        <a:lnSpc>
                          <a:spcPts val="3359"/>
                        </a:lnSpc>
                        <a:defRPr/>
                      </a:pPr>
                      <a:r>
                        <a:rPr lang="en-US" sz="2400">
                          <a:solidFill>
                            <a:srgbClr val="FFFFFF"/>
                          </a:solidFill>
                          <a:latin typeface="Open Sauce"/>
                          <a:ea typeface="Open Sauce"/>
                          <a:cs typeface="Open Sauce"/>
                          <a:sym typeface="Open Sauce"/>
                        </a:rPr>
                        <a:t>#</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Integer</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060152">
                <a:tc>
                  <a:txBody>
                    <a:bodyPr anchor="t" rtlCol="false"/>
                    <a:lstStyle/>
                    <a:p>
                      <a:pPr algn="l">
                        <a:lnSpc>
                          <a:spcPts val="3359"/>
                        </a:lnSpc>
                        <a:defRPr/>
                      </a:pPr>
                      <a:r>
                        <a:rPr lang="en-US" sz="2400">
                          <a:solidFill>
                            <a:srgbClr val="FFFFFF"/>
                          </a:solidFill>
                          <a:latin typeface="Open Sauce"/>
                          <a:ea typeface="Open Sauce"/>
                          <a:cs typeface="Open Sauce"/>
                          <a:sym typeface="Open Sauce"/>
                        </a:rPr>
                        <a:t>Battery capacity (mAh)</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Integer</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060152">
                <a:tc>
                  <a:txBody>
                    <a:bodyPr anchor="t" rtlCol="false"/>
                    <a:lstStyle/>
                    <a:p>
                      <a:pPr algn="l">
                        <a:lnSpc>
                          <a:spcPts val="3359"/>
                        </a:lnSpc>
                        <a:defRPr/>
                      </a:pPr>
                      <a:r>
                        <a:rPr lang="en-US" sz="2400">
                          <a:solidFill>
                            <a:srgbClr val="FFFFFF"/>
                          </a:solidFill>
                          <a:latin typeface="Open Sauce"/>
                          <a:ea typeface="Open Sauce"/>
                          <a:cs typeface="Open Sauce"/>
                          <a:sym typeface="Open Sauce"/>
                        </a:rPr>
                        <a:t>Screen size (inches)</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Float</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39912">
                <a:tc>
                  <a:txBody>
                    <a:bodyPr anchor="t" rtlCol="false"/>
                    <a:lstStyle/>
                    <a:p>
                      <a:pPr algn="l">
                        <a:lnSpc>
                          <a:spcPts val="3359"/>
                        </a:lnSpc>
                        <a:defRPr/>
                      </a:pPr>
                      <a:r>
                        <a:rPr lang="en-US" sz="2400">
                          <a:solidFill>
                            <a:srgbClr val="FFFFFF"/>
                          </a:solidFill>
                          <a:latin typeface="Open Sauce"/>
                          <a:ea typeface="Open Sauce"/>
                          <a:cs typeface="Open Sauce"/>
                          <a:sym typeface="Open Sauce"/>
                        </a:rPr>
                        <a:t>Resolution x</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Integer</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39912">
                <a:tc>
                  <a:txBody>
                    <a:bodyPr anchor="t" rtlCol="false"/>
                    <a:lstStyle/>
                    <a:p>
                      <a:pPr algn="l">
                        <a:lnSpc>
                          <a:spcPts val="3359"/>
                        </a:lnSpc>
                        <a:defRPr/>
                      </a:pPr>
                      <a:r>
                        <a:rPr lang="en-US" sz="2400">
                          <a:solidFill>
                            <a:srgbClr val="FFFFFF"/>
                          </a:solidFill>
                          <a:latin typeface="Open Sauce"/>
                          <a:ea typeface="Open Sauce"/>
                          <a:cs typeface="Open Sauce"/>
                          <a:sym typeface="Open Sauce"/>
                        </a:rPr>
                        <a:t>Resolution y</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Integer</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39912">
                <a:tc>
                  <a:txBody>
                    <a:bodyPr anchor="t" rtlCol="false"/>
                    <a:lstStyle/>
                    <a:p>
                      <a:pPr algn="l">
                        <a:lnSpc>
                          <a:spcPts val="3359"/>
                        </a:lnSpc>
                        <a:defRPr/>
                      </a:pPr>
                      <a:r>
                        <a:rPr lang="en-US" sz="2400">
                          <a:solidFill>
                            <a:srgbClr val="FFFFFF"/>
                          </a:solidFill>
                          <a:latin typeface="Open Sauce"/>
                          <a:ea typeface="Open Sauce"/>
                          <a:cs typeface="Open Sauce"/>
                          <a:sym typeface="Open Sauce"/>
                        </a:rPr>
                        <a:t>Processor</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Integer</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39912">
                <a:tc>
                  <a:txBody>
                    <a:bodyPr anchor="t" rtlCol="false"/>
                    <a:lstStyle/>
                    <a:p>
                      <a:pPr algn="l">
                        <a:lnSpc>
                          <a:spcPts val="3359"/>
                        </a:lnSpc>
                        <a:defRPr/>
                      </a:pPr>
                      <a:r>
                        <a:rPr lang="en-US" sz="2400">
                          <a:solidFill>
                            <a:srgbClr val="FFFFFF"/>
                          </a:solidFill>
                          <a:latin typeface="Open Sauce"/>
                          <a:ea typeface="Open Sauce"/>
                          <a:cs typeface="Open Sauce"/>
                          <a:sym typeface="Open Sauce"/>
                        </a:rPr>
                        <a:t>RAM (MB)</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Integer</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060152">
                <a:tc>
                  <a:txBody>
                    <a:bodyPr anchor="t" rtlCol="false"/>
                    <a:lstStyle/>
                    <a:p>
                      <a:pPr algn="l">
                        <a:lnSpc>
                          <a:spcPts val="3359"/>
                        </a:lnSpc>
                        <a:defRPr/>
                      </a:pPr>
                      <a:r>
                        <a:rPr lang="en-US" sz="2400">
                          <a:solidFill>
                            <a:srgbClr val="FFFFFF"/>
                          </a:solidFill>
                          <a:latin typeface="Open Sauce"/>
                          <a:ea typeface="Open Sauce"/>
                          <a:cs typeface="Open Sauce"/>
                          <a:sym typeface="Open Sauce"/>
                        </a:rPr>
                        <a:t>Internal storage (GB)</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Float</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bl>
          </a:graphicData>
        </a:graphic>
      </p:graphicFrame>
      <p:graphicFrame>
        <p:nvGraphicFramePr>
          <p:cNvPr name="Table 9" id="9"/>
          <p:cNvGraphicFramePr>
            <a:graphicFrameLocks noGrp="true"/>
          </p:cNvGraphicFramePr>
          <p:nvPr/>
        </p:nvGraphicFramePr>
        <p:xfrm>
          <a:off x="10909627" y="2864136"/>
          <a:ext cx="5367921" cy="3209925"/>
        </p:xfrm>
        <a:graphic>
          <a:graphicData uri="http://schemas.openxmlformats.org/drawingml/2006/table">
            <a:tbl>
              <a:tblPr/>
              <a:tblGrid>
                <a:gridCol w="2740467"/>
                <a:gridCol w="2446105"/>
              </a:tblGrid>
              <a:tr h="641985">
                <a:tc>
                  <a:txBody>
                    <a:bodyPr anchor="t" rtlCol="false"/>
                    <a:lstStyle/>
                    <a:p>
                      <a:pPr algn="ctr">
                        <a:lnSpc>
                          <a:spcPts val="3359"/>
                        </a:lnSpc>
                        <a:defRPr/>
                      </a:pPr>
                      <a:r>
                        <a:rPr lang="en-US" sz="2400">
                          <a:solidFill>
                            <a:srgbClr val="FFFFFF"/>
                          </a:solidFill>
                          <a:latin typeface="Open Sauce"/>
                          <a:ea typeface="Open Sauce"/>
                          <a:cs typeface="Open Sauce"/>
                          <a:sym typeface="Open Sauce"/>
                        </a:rPr>
                        <a:t>Column Name</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3359"/>
                        </a:lnSpc>
                        <a:defRPr/>
                      </a:pPr>
                      <a:r>
                        <a:rPr lang="en-US" sz="2400">
                          <a:solidFill>
                            <a:srgbClr val="FFFFFF"/>
                          </a:solidFill>
                          <a:latin typeface="Open Sauce"/>
                          <a:ea typeface="Open Sauce"/>
                          <a:cs typeface="Open Sauce"/>
                          <a:sym typeface="Open Sauce"/>
                        </a:rPr>
                        <a:t>Data Type</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1985">
                <a:tc>
                  <a:txBody>
                    <a:bodyPr anchor="t" rtlCol="false"/>
                    <a:lstStyle/>
                    <a:p>
                      <a:pPr algn="l">
                        <a:lnSpc>
                          <a:spcPts val="3359"/>
                        </a:lnSpc>
                        <a:defRPr/>
                      </a:pPr>
                      <a:r>
                        <a:rPr lang="en-US" sz="2400">
                          <a:solidFill>
                            <a:srgbClr val="FFFFFF"/>
                          </a:solidFill>
                          <a:latin typeface="Open Sauce"/>
                          <a:ea typeface="Open Sauce"/>
                          <a:cs typeface="Open Sauce"/>
                          <a:sym typeface="Open Sauce"/>
                        </a:rPr>
                        <a:t>Rear camera</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Float</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1985">
                <a:tc>
                  <a:txBody>
                    <a:bodyPr anchor="t" rtlCol="false"/>
                    <a:lstStyle/>
                    <a:p>
                      <a:pPr algn="l">
                        <a:lnSpc>
                          <a:spcPts val="3359"/>
                        </a:lnSpc>
                        <a:defRPr/>
                      </a:pPr>
                      <a:r>
                        <a:rPr lang="en-US" sz="2400">
                          <a:solidFill>
                            <a:srgbClr val="FFFFFF"/>
                          </a:solidFill>
                          <a:latin typeface="Open Sauce"/>
                          <a:ea typeface="Open Sauce"/>
                          <a:cs typeface="Open Sauce"/>
                          <a:sym typeface="Open Sauce"/>
                        </a:rPr>
                        <a:t>Front camera</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Float</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1985">
                <a:tc>
                  <a:txBody>
                    <a:bodyPr anchor="t" rtlCol="false"/>
                    <a:lstStyle/>
                    <a:p>
                      <a:pPr algn="l">
                        <a:lnSpc>
                          <a:spcPts val="3359"/>
                        </a:lnSpc>
                        <a:defRPr/>
                      </a:pPr>
                      <a:r>
                        <a:rPr lang="en-US" sz="2400">
                          <a:solidFill>
                            <a:srgbClr val="FFFFFF"/>
                          </a:solidFill>
                          <a:latin typeface="Open Sauce"/>
                          <a:ea typeface="Open Sauce"/>
                          <a:cs typeface="Open Sauce"/>
                          <a:sym typeface="Open Sauce"/>
                        </a:rPr>
                        <a:t>Number of SIMs</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Integer</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1985">
                <a:tc>
                  <a:txBody>
                    <a:bodyPr anchor="t" rtlCol="false"/>
                    <a:lstStyle/>
                    <a:p>
                      <a:pPr algn="l">
                        <a:lnSpc>
                          <a:spcPts val="3359"/>
                        </a:lnSpc>
                        <a:defRPr/>
                      </a:pPr>
                      <a:r>
                        <a:rPr lang="en-US" sz="2400">
                          <a:solidFill>
                            <a:srgbClr val="FFFFFF"/>
                          </a:solidFill>
                          <a:latin typeface="Open Sauce"/>
                          <a:ea typeface="Open Sauce"/>
                          <a:cs typeface="Open Sauce"/>
                          <a:sym typeface="Open Sauce"/>
                        </a:rPr>
                        <a:t>Price</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Open Sauce"/>
                          <a:ea typeface="Open Sauce"/>
                          <a:cs typeface="Open Sauce"/>
                          <a:sym typeface="Open Sauce"/>
                        </a:rPr>
                        <a:t>Integer (in INR)</a:t>
                      </a:r>
                      <a:endParaRPr lang="en-US" sz="1100"/>
                    </a:p>
                  </a:txBody>
                  <a:tcPr marL="85725" marR="85725" marT="85725" marB="857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bl>
          </a:graphicData>
        </a:graphic>
      </p:graphicFrame>
      <p:sp>
        <p:nvSpPr>
          <p:cNvPr name="Freeform 10" id="10"/>
          <p:cNvSpPr/>
          <p:nvPr/>
        </p:nvSpPr>
        <p:spPr>
          <a:xfrm flipH="false" flipV="false" rot="0">
            <a:off x="0" y="0"/>
            <a:ext cx="1216639" cy="742356"/>
          </a:xfrm>
          <a:custGeom>
            <a:avLst/>
            <a:gdLst/>
            <a:ahLst/>
            <a:cxnLst/>
            <a:rect r="r" b="b" t="t" l="l"/>
            <a:pathLst>
              <a:path h="742356" w="1216639">
                <a:moveTo>
                  <a:pt x="0" y="0"/>
                </a:moveTo>
                <a:lnTo>
                  <a:pt x="1216639" y="0"/>
                </a:lnTo>
                <a:lnTo>
                  <a:pt x="1216639" y="742356"/>
                </a:lnTo>
                <a:lnTo>
                  <a:pt x="0" y="742356"/>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16948" y="229485"/>
            <a:ext cx="17854104" cy="8400220"/>
            <a:chOff x="0" y="0"/>
            <a:chExt cx="2924524" cy="1375966"/>
          </a:xfrm>
        </p:grpSpPr>
        <p:sp>
          <p:nvSpPr>
            <p:cNvPr name="Freeform 3" id="3"/>
            <p:cNvSpPr/>
            <p:nvPr/>
          </p:nvSpPr>
          <p:spPr>
            <a:xfrm flipH="false" flipV="false" rot="0">
              <a:off x="0" y="0"/>
              <a:ext cx="2924525" cy="1375967"/>
            </a:xfrm>
            <a:custGeom>
              <a:avLst/>
              <a:gdLst/>
              <a:ahLst/>
              <a:cxnLst/>
              <a:rect r="r" b="b" t="t" l="l"/>
              <a:pathLst>
                <a:path h="1375967" w="2924525">
                  <a:moveTo>
                    <a:pt x="2800064" y="1375966"/>
                  </a:moveTo>
                  <a:lnTo>
                    <a:pt x="124460" y="1375966"/>
                  </a:lnTo>
                  <a:cubicBezTo>
                    <a:pt x="55880" y="1375966"/>
                    <a:pt x="0" y="1320086"/>
                    <a:pt x="0" y="1251506"/>
                  </a:cubicBezTo>
                  <a:lnTo>
                    <a:pt x="0" y="124460"/>
                  </a:lnTo>
                  <a:cubicBezTo>
                    <a:pt x="0" y="55880"/>
                    <a:pt x="55880" y="0"/>
                    <a:pt x="124460" y="0"/>
                  </a:cubicBezTo>
                  <a:lnTo>
                    <a:pt x="2800065" y="0"/>
                  </a:lnTo>
                  <a:cubicBezTo>
                    <a:pt x="2868644" y="0"/>
                    <a:pt x="2924525" y="55880"/>
                    <a:pt x="2924525" y="124460"/>
                  </a:cubicBezTo>
                  <a:lnTo>
                    <a:pt x="2924525" y="1251507"/>
                  </a:lnTo>
                  <a:cubicBezTo>
                    <a:pt x="2924525" y="1320086"/>
                    <a:pt x="2868644" y="1375967"/>
                    <a:pt x="2800065" y="1375967"/>
                  </a:cubicBezTo>
                  <a:close/>
                </a:path>
              </a:pathLst>
            </a:custGeom>
            <a:solidFill>
              <a:srgbClr val="1B1B1B"/>
            </a:solidFill>
          </p:spPr>
        </p:sp>
      </p:grpSp>
      <p:grpSp>
        <p:nvGrpSpPr>
          <p:cNvPr name="Group 4" id="4"/>
          <p:cNvGrpSpPr>
            <a:grpSpLocks noChangeAspect="true"/>
          </p:cNvGrpSpPr>
          <p:nvPr/>
        </p:nvGrpSpPr>
        <p:grpSpPr>
          <a:xfrm rot="0">
            <a:off x="10277072" y="1092628"/>
            <a:ext cx="5301217" cy="10773397"/>
            <a:chOff x="0" y="0"/>
            <a:chExt cx="5001260" cy="10163810"/>
          </a:xfrm>
        </p:grpSpPr>
        <p:sp>
          <p:nvSpPr>
            <p:cNvPr name="Freeform 5" id="5"/>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t="0" r="-45" b="0"/>
              </a:stretch>
            </a:blipFill>
          </p:spPr>
        </p:sp>
        <p:sp>
          <p:nvSpPr>
            <p:cNvPr name="Freeform 6" id="6"/>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121067" t="0" r="-63529" b="0"/>
              </a:stretch>
            </a:blipFill>
          </p:spPr>
        </p:sp>
      </p:grpSp>
      <p:sp>
        <p:nvSpPr>
          <p:cNvPr name="Freeform 7" id="7"/>
          <p:cNvSpPr/>
          <p:nvPr/>
        </p:nvSpPr>
        <p:spPr>
          <a:xfrm flipH="false" flipV="false" rot="0">
            <a:off x="544314" y="229485"/>
            <a:ext cx="11517185" cy="2408216"/>
          </a:xfrm>
          <a:custGeom>
            <a:avLst/>
            <a:gdLst/>
            <a:ahLst/>
            <a:cxnLst/>
            <a:rect r="r" b="b" t="t" l="l"/>
            <a:pathLst>
              <a:path h="2408216" w="11517185">
                <a:moveTo>
                  <a:pt x="0" y="0"/>
                </a:moveTo>
                <a:lnTo>
                  <a:pt x="11517185" y="0"/>
                </a:lnTo>
                <a:lnTo>
                  <a:pt x="11517185" y="2408216"/>
                </a:lnTo>
                <a:lnTo>
                  <a:pt x="0" y="2408216"/>
                </a:lnTo>
                <a:lnTo>
                  <a:pt x="0" y="0"/>
                </a:lnTo>
                <a:close/>
              </a:path>
            </a:pathLst>
          </a:custGeom>
          <a:blipFill>
            <a:blip r:embed="rId4"/>
            <a:stretch>
              <a:fillRect l="0" t="-297342" r="0" b="0"/>
            </a:stretch>
          </a:blipFill>
        </p:spPr>
      </p:sp>
      <p:grpSp>
        <p:nvGrpSpPr>
          <p:cNvPr name="Group 8" id="8"/>
          <p:cNvGrpSpPr/>
          <p:nvPr/>
        </p:nvGrpSpPr>
        <p:grpSpPr>
          <a:xfrm rot="0">
            <a:off x="17023934" y="9330827"/>
            <a:ext cx="470732" cy="239358"/>
            <a:chOff x="0" y="0"/>
            <a:chExt cx="627643" cy="319144"/>
          </a:xfrm>
        </p:grpSpPr>
        <p:grpSp>
          <p:nvGrpSpPr>
            <p:cNvPr name="Group 9" id="9"/>
            <p:cNvGrpSpPr/>
            <p:nvPr/>
          </p:nvGrpSpPr>
          <p:grpSpPr>
            <a:xfrm rot="0">
              <a:off x="0" y="0"/>
              <a:ext cx="627643" cy="319144"/>
              <a:chOff x="0" y="0"/>
              <a:chExt cx="3763941" cy="1913890"/>
            </a:xfrm>
          </p:grpSpPr>
          <p:sp>
            <p:nvSpPr>
              <p:cNvPr name="Freeform 10" id="10"/>
              <p:cNvSpPr/>
              <p:nvPr/>
            </p:nvSpPr>
            <p:spPr>
              <a:xfrm flipH="false" flipV="false" rot="0">
                <a:off x="0" y="0"/>
                <a:ext cx="3763941" cy="1913890"/>
              </a:xfrm>
              <a:custGeom>
                <a:avLst/>
                <a:gdLst/>
                <a:ahLst/>
                <a:cxnLst/>
                <a:rect r="r" b="b" t="t" l="l"/>
                <a:pathLst>
                  <a:path h="1913890" w="3763941">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name="Group 11" id="11"/>
            <p:cNvGrpSpPr/>
            <p:nvPr/>
          </p:nvGrpSpPr>
          <p:grpSpPr>
            <a:xfrm rot="0">
              <a:off x="313822" y="20591"/>
              <a:ext cx="277962" cy="27796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name="Group 13" id="13"/>
          <p:cNvGrpSpPr/>
          <p:nvPr/>
        </p:nvGrpSpPr>
        <p:grpSpPr>
          <a:xfrm rot="0">
            <a:off x="1028700" y="9209737"/>
            <a:ext cx="481538" cy="481538"/>
            <a:chOff x="0" y="0"/>
            <a:chExt cx="642051" cy="642051"/>
          </a:xfrm>
        </p:grpSpPr>
        <p:grpSp>
          <p:nvGrpSpPr>
            <p:cNvPr name="Group 14" id="14"/>
            <p:cNvGrpSpPr/>
            <p:nvPr/>
          </p:nvGrpSpPr>
          <p:grpSpPr>
            <a:xfrm rot="0">
              <a:off x="0" y="0"/>
              <a:ext cx="642051" cy="642051"/>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name="Freeform 16" id="16"/>
            <p:cNvSpPr/>
            <p:nvPr/>
          </p:nvSpPr>
          <p:spPr>
            <a:xfrm flipH="false" flipV="false" rot="0">
              <a:off x="175556" y="197377"/>
              <a:ext cx="290938" cy="247298"/>
            </a:xfrm>
            <a:custGeom>
              <a:avLst/>
              <a:gdLst/>
              <a:ahLst/>
              <a:cxnLst/>
              <a:rect r="r" b="b" t="t" l="l"/>
              <a:pathLst>
                <a:path h="247298" w="290938">
                  <a:moveTo>
                    <a:pt x="0" y="0"/>
                  </a:moveTo>
                  <a:lnTo>
                    <a:pt x="290939" y="0"/>
                  </a:lnTo>
                  <a:lnTo>
                    <a:pt x="290939" y="247297"/>
                  </a:lnTo>
                  <a:lnTo>
                    <a:pt x="0" y="2472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7" id="17"/>
          <p:cNvGrpSpPr/>
          <p:nvPr/>
        </p:nvGrpSpPr>
        <p:grpSpPr>
          <a:xfrm rot="0">
            <a:off x="1673644" y="9209737"/>
            <a:ext cx="481538" cy="481538"/>
            <a:chOff x="0" y="0"/>
            <a:chExt cx="642051" cy="642051"/>
          </a:xfrm>
        </p:grpSpPr>
        <p:grpSp>
          <p:nvGrpSpPr>
            <p:cNvPr name="Group 18" id="18"/>
            <p:cNvGrpSpPr/>
            <p:nvPr/>
          </p:nvGrpSpPr>
          <p:grpSpPr>
            <a:xfrm rot="0">
              <a:off x="0" y="0"/>
              <a:ext cx="642051" cy="642051"/>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name="Freeform 20" id="20"/>
            <p:cNvSpPr/>
            <p:nvPr/>
          </p:nvSpPr>
          <p:spPr>
            <a:xfrm flipH="false" flipV="false" rot="0">
              <a:off x="195802" y="197377"/>
              <a:ext cx="250447" cy="256988"/>
            </a:xfrm>
            <a:custGeom>
              <a:avLst/>
              <a:gdLst/>
              <a:ahLst/>
              <a:cxnLst/>
              <a:rect r="r" b="b" t="t" l="l"/>
              <a:pathLst>
                <a:path h="256988" w="250447">
                  <a:moveTo>
                    <a:pt x="0" y="0"/>
                  </a:moveTo>
                  <a:lnTo>
                    <a:pt x="250447" y="0"/>
                  </a:lnTo>
                  <a:lnTo>
                    <a:pt x="250447" y="256988"/>
                  </a:lnTo>
                  <a:lnTo>
                    <a:pt x="0" y="2569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21" id="21"/>
          <p:cNvGrpSpPr/>
          <p:nvPr/>
        </p:nvGrpSpPr>
        <p:grpSpPr>
          <a:xfrm rot="0">
            <a:off x="2318588" y="9209737"/>
            <a:ext cx="481538" cy="481538"/>
            <a:chOff x="0" y="0"/>
            <a:chExt cx="642051" cy="642051"/>
          </a:xfrm>
        </p:grpSpPr>
        <p:grpSp>
          <p:nvGrpSpPr>
            <p:cNvPr name="Group 22" id="22"/>
            <p:cNvGrpSpPr/>
            <p:nvPr/>
          </p:nvGrpSpPr>
          <p:grpSpPr>
            <a:xfrm rot="0">
              <a:off x="0" y="0"/>
              <a:ext cx="642051" cy="642051"/>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name="Freeform 24" id="24"/>
            <p:cNvSpPr/>
            <p:nvPr/>
          </p:nvSpPr>
          <p:spPr>
            <a:xfrm flipH="false" flipV="false" rot="0">
              <a:off x="205355" y="192503"/>
              <a:ext cx="231341" cy="257046"/>
            </a:xfrm>
            <a:custGeom>
              <a:avLst/>
              <a:gdLst/>
              <a:ahLst/>
              <a:cxnLst/>
              <a:rect r="r" b="b" t="t" l="l"/>
              <a:pathLst>
                <a:path h="257046" w="231341">
                  <a:moveTo>
                    <a:pt x="0" y="0"/>
                  </a:moveTo>
                  <a:lnTo>
                    <a:pt x="231341" y="0"/>
                  </a:lnTo>
                  <a:lnTo>
                    <a:pt x="231341" y="257045"/>
                  </a:lnTo>
                  <a:lnTo>
                    <a:pt x="0" y="2570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TextBox 25" id="25"/>
          <p:cNvSpPr txBox="true"/>
          <p:nvPr/>
        </p:nvSpPr>
        <p:spPr>
          <a:xfrm rot="0">
            <a:off x="1673644" y="3666277"/>
            <a:ext cx="7028459" cy="2813050"/>
          </a:xfrm>
          <a:prstGeom prst="rect">
            <a:avLst/>
          </a:prstGeom>
        </p:spPr>
        <p:txBody>
          <a:bodyPr anchor="t" rtlCol="false" tIns="0" lIns="0" bIns="0" rIns="0">
            <a:spAutoFit/>
          </a:bodyPr>
          <a:lstStyle/>
          <a:p>
            <a:pPr algn="l">
              <a:lnSpc>
                <a:spcPts val="10999"/>
              </a:lnSpc>
            </a:pPr>
            <a:r>
              <a:rPr lang="en-US" sz="9999">
                <a:solidFill>
                  <a:srgbClr val="F1E9E9"/>
                </a:solidFill>
                <a:latin typeface="Open Sauce Semi-Bold"/>
                <a:ea typeface="Open Sauce Semi-Bold"/>
                <a:cs typeface="Open Sauce Semi-Bold"/>
                <a:sym typeface="Open Sauce Semi-Bold"/>
              </a:rPr>
              <a:t>End2End Steps</a:t>
            </a:r>
          </a:p>
        </p:txBody>
      </p:sp>
      <p:sp>
        <p:nvSpPr>
          <p:cNvPr name="Freeform 26" id="26"/>
          <p:cNvSpPr/>
          <p:nvPr/>
        </p:nvSpPr>
        <p:spPr>
          <a:xfrm flipH="false" flipV="false" rot="0">
            <a:off x="17003587"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7" id="27"/>
          <p:cNvSpPr/>
          <p:nvPr/>
        </p:nvSpPr>
        <p:spPr>
          <a:xfrm flipH="false" flipV="false" rot="0">
            <a:off x="0" y="0"/>
            <a:ext cx="1216639" cy="742356"/>
          </a:xfrm>
          <a:custGeom>
            <a:avLst/>
            <a:gdLst/>
            <a:ahLst/>
            <a:cxnLst/>
            <a:rect r="r" b="b" t="t" l="l"/>
            <a:pathLst>
              <a:path h="742356" w="1216639">
                <a:moveTo>
                  <a:pt x="0" y="0"/>
                </a:moveTo>
                <a:lnTo>
                  <a:pt x="1216639" y="0"/>
                </a:lnTo>
                <a:lnTo>
                  <a:pt x="1216639" y="742356"/>
                </a:lnTo>
                <a:lnTo>
                  <a:pt x="0" y="742356"/>
                </a:lnTo>
                <a:lnTo>
                  <a:pt x="0" y="0"/>
                </a:lnTo>
                <a:close/>
              </a:path>
            </a:pathLst>
          </a:custGeom>
          <a:blipFill>
            <a:blip r:embed="rId1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68361" y="5724525"/>
            <a:ext cx="15751277" cy="4210050"/>
          </a:xfrm>
          <a:custGeom>
            <a:avLst/>
            <a:gdLst/>
            <a:ahLst/>
            <a:cxnLst/>
            <a:rect r="r" b="b" t="t" l="l"/>
            <a:pathLst>
              <a:path h="4210050" w="15751277">
                <a:moveTo>
                  <a:pt x="0" y="0"/>
                </a:moveTo>
                <a:lnTo>
                  <a:pt x="15751278" y="0"/>
                </a:lnTo>
                <a:lnTo>
                  <a:pt x="15751278" y="4210050"/>
                </a:lnTo>
                <a:lnTo>
                  <a:pt x="0" y="4210050"/>
                </a:lnTo>
                <a:lnTo>
                  <a:pt x="0" y="0"/>
                </a:lnTo>
                <a:close/>
              </a:path>
            </a:pathLst>
          </a:custGeom>
          <a:blipFill>
            <a:blip r:embed="rId2"/>
            <a:stretch>
              <a:fillRect l="-5895" t="-95269" r="-792" b="-29257"/>
            </a:stretch>
          </a:blipFill>
        </p:spPr>
      </p:sp>
      <p:sp>
        <p:nvSpPr>
          <p:cNvPr name="TextBox 3" id="3"/>
          <p:cNvSpPr txBox="true"/>
          <p:nvPr/>
        </p:nvSpPr>
        <p:spPr>
          <a:xfrm rot="0">
            <a:off x="4694413" y="666750"/>
            <a:ext cx="8899175" cy="733425"/>
          </a:xfrm>
          <a:prstGeom prst="rect">
            <a:avLst/>
          </a:prstGeom>
        </p:spPr>
        <p:txBody>
          <a:bodyPr anchor="t" rtlCol="false" tIns="0" lIns="0" bIns="0" rIns="0">
            <a:spAutoFit/>
          </a:bodyPr>
          <a:lstStyle/>
          <a:p>
            <a:pPr algn="ctr" marL="0" indent="0" lvl="0">
              <a:lnSpc>
                <a:spcPts val="5880"/>
              </a:lnSpc>
              <a:spcBef>
                <a:spcPct val="0"/>
              </a:spcBef>
            </a:pPr>
            <a:r>
              <a:rPr lang="en-US" sz="4900">
                <a:solidFill>
                  <a:srgbClr val="F1E9E9"/>
                </a:solidFill>
                <a:latin typeface="Open Sauce Semi-Bold"/>
                <a:ea typeface="Open Sauce Semi-Bold"/>
                <a:cs typeface="Open Sauce Semi-Bold"/>
                <a:sym typeface="Open Sauce Semi-Bold"/>
              </a:rPr>
              <a:t>Data Visualization</a:t>
            </a:r>
          </a:p>
        </p:txBody>
      </p:sp>
      <p:sp>
        <p:nvSpPr>
          <p:cNvPr name="TextBox 4" id="4"/>
          <p:cNvSpPr txBox="true"/>
          <p:nvPr/>
        </p:nvSpPr>
        <p:spPr>
          <a:xfrm rot="0">
            <a:off x="1268361" y="2642870"/>
            <a:ext cx="15751277" cy="1800860"/>
          </a:xfrm>
          <a:prstGeom prst="rect">
            <a:avLst/>
          </a:prstGeom>
        </p:spPr>
        <p:txBody>
          <a:bodyPr anchor="t" rtlCol="false" tIns="0" lIns="0" bIns="0" rIns="0">
            <a:spAutoFit/>
          </a:bodyPr>
          <a:lstStyle/>
          <a:p>
            <a:pPr algn="ctr">
              <a:lnSpc>
                <a:spcPts val="3640"/>
              </a:lnSpc>
            </a:pPr>
            <a:r>
              <a:rPr lang="en-US" sz="2600">
                <a:solidFill>
                  <a:srgbClr val="F1E9E9"/>
                </a:solidFill>
                <a:latin typeface="Open Sauce"/>
                <a:ea typeface="Open Sauce"/>
                <a:cs typeface="Open Sauce"/>
                <a:sym typeface="Open Sauce"/>
              </a:rPr>
              <a:t>First, the dataset was visualized in a table form to see all the features inside the dataset which can be seen on the number of variables present in the form of columns. In this dataset, there are 22 columns.</a:t>
            </a:r>
          </a:p>
          <a:p>
            <a:pPr algn="ctr">
              <a:lnSpc>
                <a:spcPts val="3640"/>
              </a:lnSpc>
              <a:spcBef>
                <a:spcPct val="0"/>
              </a:spcBef>
            </a:pPr>
          </a:p>
        </p:txBody>
      </p:sp>
      <p:sp>
        <p:nvSpPr>
          <p:cNvPr name="Freeform 5" id="5"/>
          <p:cNvSpPr/>
          <p:nvPr/>
        </p:nvSpPr>
        <p:spPr>
          <a:xfrm flipH="false" flipV="false" rot="0">
            <a:off x="0" y="0"/>
            <a:ext cx="1216639" cy="742356"/>
          </a:xfrm>
          <a:custGeom>
            <a:avLst/>
            <a:gdLst/>
            <a:ahLst/>
            <a:cxnLst/>
            <a:rect r="r" b="b" t="t" l="l"/>
            <a:pathLst>
              <a:path h="742356" w="1216639">
                <a:moveTo>
                  <a:pt x="0" y="0"/>
                </a:moveTo>
                <a:lnTo>
                  <a:pt x="1216639" y="0"/>
                </a:lnTo>
                <a:lnTo>
                  <a:pt x="1216639" y="742356"/>
                </a:lnTo>
                <a:lnTo>
                  <a:pt x="0" y="742356"/>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628733" y="2337225"/>
            <a:ext cx="4630567" cy="5612549"/>
          </a:xfrm>
          <a:custGeom>
            <a:avLst/>
            <a:gdLst/>
            <a:ahLst/>
            <a:cxnLst/>
            <a:rect r="r" b="b" t="t" l="l"/>
            <a:pathLst>
              <a:path h="5612549" w="4630567">
                <a:moveTo>
                  <a:pt x="0" y="0"/>
                </a:moveTo>
                <a:lnTo>
                  <a:pt x="4630567" y="0"/>
                </a:lnTo>
                <a:lnTo>
                  <a:pt x="4630567" y="5612550"/>
                </a:lnTo>
                <a:lnTo>
                  <a:pt x="0" y="5612550"/>
                </a:lnTo>
                <a:lnTo>
                  <a:pt x="0" y="0"/>
                </a:lnTo>
                <a:close/>
              </a:path>
            </a:pathLst>
          </a:custGeom>
          <a:blipFill>
            <a:blip r:embed="rId2"/>
            <a:stretch>
              <a:fillRect l="-20474" t="-34521" r="-210030" b="-18860"/>
            </a:stretch>
          </a:blipFill>
        </p:spPr>
      </p:sp>
      <p:sp>
        <p:nvSpPr>
          <p:cNvPr name="Freeform 3" id="3"/>
          <p:cNvSpPr/>
          <p:nvPr/>
        </p:nvSpPr>
        <p:spPr>
          <a:xfrm flipH="false" flipV="false" rot="0">
            <a:off x="1028700" y="6050805"/>
            <a:ext cx="11368499" cy="1898970"/>
          </a:xfrm>
          <a:custGeom>
            <a:avLst/>
            <a:gdLst/>
            <a:ahLst/>
            <a:cxnLst/>
            <a:rect r="r" b="b" t="t" l="l"/>
            <a:pathLst>
              <a:path h="1898970" w="11368499">
                <a:moveTo>
                  <a:pt x="0" y="0"/>
                </a:moveTo>
                <a:lnTo>
                  <a:pt x="11368499" y="0"/>
                </a:lnTo>
                <a:lnTo>
                  <a:pt x="11368499" y="1898970"/>
                </a:lnTo>
                <a:lnTo>
                  <a:pt x="0" y="1898970"/>
                </a:lnTo>
                <a:lnTo>
                  <a:pt x="0" y="0"/>
                </a:lnTo>
                <a:close/>
              </a:path>
            </a:pathLst>
          </a:custGeom>
          <a:blipFill>
            <a:blip r:embed="rId3"/>
            <a:stretch>
              <a:fillRect l="-33478" t="-257076" r="-2001" b="-99150"/>
            </a:stretch>
          </a:blipFill>
        </p:spPr>
      </p:sp>
      <p:sp>
        <p:nvSpPr>
          <p:cNvPr name="TextBox 4" id="4"/>
          <p:cNvSpPr txBox="true"/>
          <p:nvPr/>
        </p:nvSpPr>
        <p:spPr>
          <a:xfrm rot="0">
            <a:off x="4694413" y="506015"/>
            <a:ext cx="8899175" cy="733425"/>
          </a:xfrm>
          <a:prstGeom prst="rect">
            <a:avLst/>
          </a:prstGeom>
        </p:spPr>
        <p:txBody>
          <a:bodyPr anchor="t" rtlCol="false" tIns="0" lIns="0" bIns="0" rIns="0">
            <a:spAutoFit/>
          </a:bodyPr>
          <a:lstStyle/>
          <a:p>
            <a:pPr algn="ctr" marL="0" indent="0" lvl="0">
              <a:lnSpc>
                <a:spcPts val="5880"/>
              </a:lnSpc>
              <a:spcBef>
                <a:spcPct val="0"/>
              </a:spcBef>
            </a:pPr>
            <a:r>
              <a:rPr lang="en-US" sz="4900">
                <a:solidFill>
                  <a:srgbClr val="F1E9E9"/>
                </a:solidFill>
                <a:latin typeface="Open Sauce Semi-Bold"/>
                <a:ea typeface="Open Sauce Semi-Bold"/>
                <a:cs typeface="Open Sauce Semi-Bold"/>
                <a:sym typeface="Open Sauce Semi-Bold"/>
              </a:rPr>
              <a:t>Preprocessing Data</a:t>
            </a:r>
          </a:p>
        </p:txBody>
      </p:sp>
      <p:sp>
        <p:nvSpPr>
          <p:cNvPr name="TextBox 5" id="5"/>
          <p:cNvSpPr txBox="true"/>
          <p:nvPr/>
        </p:nvSpPr>
        <p:spPr>
          <a:xfrm rot="0">
            <a:off x="1028700" y="1938020"/>
            <a:ext cx="10065774" cy="2258060"/>
          </a:xfrm>
          <a:prstGeom prst="rect">
            <a:avLst/>
          </a:prstGeom>
        </p:spPr>
        <p:txBody>
          <a:bodyPr anchor="t" rtlCol="false" tIns="0" lIns="0" bIns="0" rIns="0">
            <a:spAutoFit/>
          </a:bodyPr>
          <a:lstStyle/>
          <a:p>
            <a:pPr algn="just" marL="561341" indent="-280670" lvl="1">
              <a:lnSpc>
                <a:spcPts val="3640"/>
              </a:lnSpc>
              <a:buFont typeface="Arial"/>
              <a:buChar char="•"/>
            </a:pPr>
            <a:r>
              <a:rPr lang="en-US" sz="2600">
                <a:solidFill>
                  <a:srgbClr val="F1E9E9"/>
                </a:solidFill>
                <a:latin typeface="Open Sauce"/>
                <a:ea typeface="Open Sauce"/>
                <a:cs typeface="Open Sauce"/>
                <a:sym typeface="Open Sauce"/>
              </a:rPr>
              <a:t>Checked for any duplication and missing value.</a:t>
            </a:r>
          </a:p>
          <a:p>
            <a:pPr algn="just" marL="561341" indent="-280670" lvl="1">
              <a:lnSpc>
                <a:spcPts val="3640"/>
              </a:lnSpc>
              <a:buFont typeface="Arial"/>
              <a:buChar char="•"/>
            </a:pPr>
            <a:r>
              <a:rPr lang="en-US" sz="2600">
                <a:solidFill>
                  <a:srgbClr val="F1E9E9"/>
                </a:solidFill>
                <a:latin typeface="Open Sauce"/>
                <a:ea typeface="Open Sauce"/>
                <a:cs typeface="Open Sauce"/>
                <a:sym typeface="Open Sauce"/>
              </a:rPr>
              <a:t>Columns with data type besides float or integer were removed (include the first column named ‘#’).</a:t>
            </a:r>
          </a:p>
          <a:p>
            <a:pPr algn="just" marL="561341" indent="-280670" lvl="1">
              <a:lnSpc>
                <a:spcPts val="3640"/>
              </a:lnSpc>
              <a:buFont typeface="Arial"/>
              <a:buChar char="•"/>
            </a:pPr>
            <a:r>
              <a:rPr lang="en-US" sz="2600">
                <a:solidFill>
                  <a:srgbClr val="F1E9E9"/>
                </a:solidFill>
                <a:latin typeface="Open Sauce"/>
                <a:ea typeface="Open Sauce"/>
                <a:cs typeface="Open Sauce"/>
                <a:sym typeface="Open Sauce"/>
              </a:rPr>
              <a:t>The dataset after this process will be called a dataframe in the upcoming process.</a:t>
            </a:r>
          </a:p>
        </p:txBody>
      </p:sp>
      <p:sp>
        <p:nvSpPr>
          <p:cNvPr name="Freeform 6" id="6"/>
          <p:cNvSpPr/>
          <p:nvPr/>
        </p:nvSpPr>
        <p:spPr>
          <a:xfrm flipH="false" flipV="false" rot="0">
            <a:off x="0" y="0"/>
            <a:ext cx="1216639" cy="742356"/>
          </a:xfrm>
          <a:custGeom>
            <a:avLst/>
            <a:gdLst/>
            <a:ahLst/>
            <a:cxnLst/>
            <a:rect r="r" b="b" t="t" l="l"/>
            <a:pathLst>
              <a:path h="742356" w="1216639">
                <a:moveTo>
                  <a:pt x="0" y="0"/>
                </a:moveTo>
                <a:lnTo>
                  <a:pt x="1216639" y="0"/>
                </a:lnTo>
                <a:lnTo>
                  <a:pt x="1216639" y="742356"/>
                </a:lnTo>
                <a:lnTo>
                  <a:pt x="0" y="742356"/>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694413" y="506015"/>
            <a:ext cx="8899175" cy="733425"/>
          </a:xfrm>
          <a:prstGeom prst="rect">
            <a:avLst/>
          </a:prstGeom>
        </p:spPr>
        <p:txBody>
          <a:bodyPr anchor="t" rtlCol="false" tIns="0" lIns="0" bIns="0" rIns="0">
            <a:spAutoFit/>
          </a:bodyPr>
          <a:lstStyle/>
          <a:p>
            <a:pPr algn="ctr" marL="0" indent="0" lvl="0">
              <a:lnSpc>
                <a:spcPts val="5880"/>
              </a:lnSpc>
              <a:spcBef>
                <a:spcPct val="0"/>
              </a:spcBef>
            </a:pPr>
            <a:r>
              <a:rPr lang="en-US" sz="4900">
                <a:solidFill>
                  <a:srgbClr val="F1E9E9"/>
                </a:solidFill>
                <a:latin typeface="Open Sauce Semi-Bold"/>
                <a:ea typeface="Open Sauce Semi-Bold"/>
                <a:cs typeface="Open Sauce Semi-Bold"/>
                <a:sym typeface="Open Sauce Semi-Bold"/>
              </a:rPr>
              <a:t>PCA</a:t>
            </a:r>
          </a:p>
        </p:txBody>
      </p:sp>
      <p:sp>
        <p:nvSpPr>
          <p:cNvPr name="TextBox 3" id="3"/>
          <p:cNvSpPr txBox="true"/>
          <p:nvPr/>
        </p:nvSpPr>
        <p:spPr>
          <a:xfrm rot="0">
            <a:off x="1028700" y="2166620"/>
            <a:ext cx="15839767" cy="5915660"/>
          </a:xfrm>
          <a:prstGeom prst="rect">
            <a:avLst/>
          </a:prstGeom>
        </p:spPr>
        <p:txBody>
          <a:bodyPr anchor="t" rtlCol="false" tIns="0" lIns="0" bIns="0" rIns="0">
            <a:spAutoFit/>
          </a:bodyPr>
          <a:lstStyle/>
          <a:p>
            <a:pPr algn="just" marL="561341" indent="-280670" lvl="1">
              <a:lnSpc>
                <a:spcPts val="3640"/>
              </a:lnSpc>
              <a:buFont typeface="Arial"/>
              <a:buChar char="•"/>
            </a:pPr>
            <a:r>
              <a:rPr lang="en-US" sz="2600">
                <a:solidFill>
                  <a:srgbClr val="F1E9E9"/>
                </a:solidFill>
                <a:latin typeface="Open Sauce"/>
                <a:ea typeface="Open Sauce"/>
                <a:cs typeface="Open Sauce"/>
                <a:sym typeface="Open Sauce"/>
              </a:rPr>
              <a:t>The dataframe’s columns will be analyzed to determine which columns to use for the modeling dataframe, started by making the components based on the number of Eigenvalues created. The number of Eigenvalues created is minus one than the total number of columns in the dataframe input. In this case, there are 11 columns which means the number of Eigenvalues created is 10.</a:t>
            </a:r>
          </a:p>
          <a:p>
            <a:pPr algn="just" marL="561341" indent="-280670" lvl="1">
              <a:lnSpc>
                <a:spcPts val="3640"/>
              </a:lnSpc>
              <a:buFont typeface="Arial"/>
              <a:buChar char="•"/>
            </a:pPr>
            <a:r>
              <a:rPr lang="en-US" sz="2600">
                <a:solidFill>
                  <a:srgbClr val="F1E9E9"/>
                </a:solidFill>
                <a:latin typeface="Open Sauce"/>
                <a:ea typeface="Open Sauce"/>
                <a:cs typeface="Open Sauce"/>
                <a:sym typeface="Open Sauce"/>
              </a:rPr>
              <a:t>C</a:t>
            </a:r>
            <a:r>
              <a:rPr lang="en-US" sz="2600">
                <a:solidFill>
                  <a:srgbClr val="F1E9E9"/>
                </a:solidFill>
                <a:latin typeface="Open Sauce"/>
                <a:ea typeface="Open Sauce"/>
                <a:cs typeface="Open Sauce"/>
                <a:sym typeface="Open Sauce"/>
              </a:rPr>
              <a:t>heck for the values that have e-0… in the back which indicates that the actual decimal values are 0,…. Which means that the values are less than zero. These particular values are going to be removed. </a:t>
            </a:r>
          </a:p>
          <a:p>
            <a:pPr algn="just" marL="561341" indent="-280670" lvl="1">
              <a:lnSpc>
                <a:spcPts val="3640"/>
              </a:lnSpc>
              <a:buFont typeface="Arial"/>
              <a:buChar char="•"/>
            </a:pPr>
            <a:r>
              <a:rPr lang="en-US" sz="2600">
                <a:solidFill>
                  <a:srgbClr val="F1E9E9"/>
                </a:solidFill>
                <a:latin typeface="Open Sauce"/>
                <a:ea typeface="Open Sauce"/>
                <a:cs typeface="Open Sauce"/>
                <a:sym typeface="Open Sauce"/>
              </a:rPr>
              <a:t>M</a:t>
            </a:r>
            <a:r>
              <a:rPr lang="en-US" sz="2600">
                <a:solidFill>
                  <a:srgbClr val="F1E9E9"/>
                </a:solidFill>
                <a:latin typeface="Open Sauce"/>
                <a:ea typeface="Open Sauce"/>
                <a:cs typeface="Open Sauce"/>
                <a:sym typeface="Open Sauce"/>
              </a:rPr>
              <a:t>ake the loading score of all columns for each component. After all components are ready, for each column which in this case are the rows, find the highest value for each row.</a:t>
            </a:r>
          </a:p>
          <a:p>
            <a:pPr algn="just" marL="561341" indent="-280670" lvl="1">
              <a:lnSpc>
                <a:spcPts val="3640"/>
              </a:lnSpc>
              <a:buFont typeface="Arial"/>
              <a:buChar char="•"/>
            </a:pPr>
            <a:r>
              <a:rPr lang="en-US" sz="2600">
                <a:solidFill>
                  <a:srgbClr val="F1E9E9"/>
                </a:solidFill>
                <a:latin typeface="Open Sauce"/>
                <a:ea typeface="Open Sauce"/>
                <a:cs typeface="Open Sauce"/>
                <a:sym typeface="Open Sauce"/>
              </a:rPr>
              <a:t>C</a:t>
            </a:r>
            <a:r>
              <a:rPr lang="en-US" sz="2600">
                <a:solidFill>
                  <a:srgbClr val="F1E9E9"/>
                </a:solidFill>
                <a:latin typeface="Open Sauce"/>
                <a:ea typeface="Open Sauce"/>
                <a:cs typeface="Open Sauce"/>
                <a:sym typeface="Open Sauce"/>
              </a:rPr>
              <a:t>hoose the component where it has the most amount of the highest values found previously. These rows with the highest values are going to be used in the dataframe for the making process of the machine learning model.</a:t>
            </a:r>
          </a:p>
        </p:txBody>
      </p:sp>
      <p:sp>
        <p:nvSpPr>
          <p:cNvPr name="Freeform 4" id="4"/>
          <p:cNvSpPr/>
          <p:nvPr/>
        </p:nvSpPr>
        <p:spPr>
          <a:xfrm flipH="false" flipV="false" rot="0">
            <a:off x="0" y="0"/>
            <a:ext cx="1216639" cy="742356"/>
          </a:xfrm>
          <a:custGeom>
            <a:avLst/>
            <a:gdLst/>
            <a:ahLst/>
            <a:cxnLst/>
            <a:rect r="r" b="b" t="t" l="l"/>
            <a:pathLst>
              <a:path h="742356" w="1216639">
                <a:moveTo>
                  <a:pt x="0" y="0"/>
                </a:moveTo>
                <a:lnTo>
                  <a:pt x="1216639" y="0"/>
                </a:lnTo>
                <a:lnTo>
                  <a:pt x="1216639" y="742356"/>
                </a:lnTo>
                <a:lnTo>
                  <a:pt x="0" y="742356"/>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DAGA3QUW-B4</dc:identifier>
  <dcterms:modified xsi:type="dcterms:W3CDTF">2011-08-01T06:04:30Z</dcterms:modified>
  <cp:revision>1</cp:revision>
  <dc:title>ML UAS PPT</dc:title>
</cp:coreProperties>
</file>